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4"/>
  </p:sldMasterIdLst>
  <p:notesMasterIdLst>
    <p:notesMasterId r:id="rId17"/>
  </p:notesMasterIdLst>
  <p:handoutMasterIdLst>
    <p:handoutMasterId r:id="rId18"/>
  </p:handoutMasterIdLst>
  <p:sldIdLst>
    <p:sldId id="435" r:id="rId5"/>
    <p:sldId id="462" r:id="rId6"/>
    <p:sldId id="463" r:id="rId7"/>
    <p:sldId id="477" r:id="rId8"/>
    <p:sldId id="468" r:id="rId9"/>
    <p:sldId id="467" r:id="rId10"/>
    <p:sldId id="474" r:id="rId11"/>
    <p:sldId id="480" r:id="rId12"/>
    <p:sldId id="472" r:id="rId13"/>
    <p:sldId id="479" r:id="rId14"/>
    <p:sldId id="478" r:id="rId15"/>
    <p:sldId id="476" r:id="rId16"/>
  </p:sldIdLst>
  <p:sldSz cx="9144000" cy="5143500" type="screen16x9"/>
  <p:notesSz cx="6864350" cy="9996488"/>
  <p:defaultTextStyle>
    <a:defPPr>
      <a:defRPr lang="en-US"/>
    </a:defPPr>
    <a:lvl1pPr algn="ctr" rtl="0" eaLnBrk="0" fontAlgn="base" hangingPunct="0">
      <a:spcBef>
        <a:spcPct val="0"/>
      </a:spcBef>
      <a:spcAft>
        <a:spcPct val="0"/>
      </a:spcAft>
      <a:defRPr sz="1400" b="1" kern="1200">
        <a:solidFill>
          <a:schemeClr val="tx1"/>
        </a:solidFill>
        <a:latin typeface="Trebuchet MS" pitchFamily="34" charset="0"/>
        <a:ea typeface="+mn-ea"/>
        <a:cs typeface="+mn-cs"/>
      </a:defRPr>
    </a:lvl1pPr>
    <a:lvl2pPr marL="457200" algn="ctr" rtl="0" eaLnBrk="0" fontAlgn="base" hangingPunct="0">
      <a:spcBef>
        <a:spcPct val="0"/>
      </a:spcBef>
      <a:spcAft>
        <a:spcPct val="0"/>
      </a:spcAft>
      <a:defRPr sz="1400" b="1" kern="1200">
        <a:solidFill>
          <a:schemeClr val="tx1"/>
        </a:solidFill>
        <a:latin typeface="Trebuchet MS" pitchFamily="34" charset="0"/>
        <a:ea typeface="+mn-ea"/>
        <a:cs typeface="+mn-cs"/>
      </a:defRPr>
    </a:lvl2pPr>
    <a:lvl3pPr marL="914400" algn="ctr" rtl="0" eaLnBrk="0" fontAlgn="base" hangingPunct="0">
      <a:spcBef>
        <a:spcPct val="0"/>
      </a:spcBef>
      <a:spcAft>
        <a:spcPct val="0"/>
      </a:spcAft>
      <a:defRPr sz="1400" b="1" kern="1200">
        <a:solidFill>
          <a:schemeClr val="tx1"/>
        </a:solidFill>
        <a:latin typeface="Trebuchet MS" pitchFamily="34" charset="0"/>
        <a:ea typeface="+mn-ea"/>
        <a:cs typeface="+mn-cs"/>
      </a:defRPr>
    </a:lvl3pPr>
    <a:lvl4pPr marL="1371600" algn="ctr" rtl="0" eaLnBrk="0" fontAlgn="base" hangingPunct="0">
      <a:spcBef>
        <a:spcPct val="0"/>
      </a:spcBef>
      <a:spcAft>
        <a:spcPct val="0"/>
      </a:spcAft>
      <a:defRPr sz="1400" b="1" kern="1200">
        <a:solidFill>
          <a:schemeClr val="tx1"/>
        </a:solidFill>
        <a:latin typeface="Trebuchet MS" pitchFamily="34" charset="0"/>
        <a:ea typeface="+mn-ea"/>
        <a:cs typeface="+mn-cs"/>
      </a:defRPr>
    </a:lvl4pPr>
    <a:lvl5pPr marL="1828800" algn="ctr" rtl="0" eaLnBrk="0" fontAlgn="base" hangingPunct="0">
      <a:spcBef>
        <a:spcPct val="0"/>
      </a:spcBef>
      <a:spcAft>
        <a:spcPct val="0"/>
      </a:spcAft>
      <a:defRPr sz="1400" b="1" kern="1200">
        <a:solidFill>
          <a:schemeClr val="tx1"/>
        </a:solidFill>
        <a:latin typeface="Trebuchet MS" pitchFamily="34" charset="0"/>
        <a:ea typeface="+mn-ea"/>
        <a:cs typeface="+mn-cs"/>
      </a:defRPr>
    </a:lvl5pPr>
    <a:lvl6pPr marL="2286000" algn="l" defTabSz="914400" rtl="0" eaLnBrk="1" latinLnBrk="0" hangingPunct="1">
      <a:defRPr sz="1400" b="1" kern="1200">
        <a:solidFill>
          <a:schemeClr val="tx1"/>
        </a:solidFill>
        <a:latin typeface="Trebuchet MS" pitchFamily="34" charset="0"/>
        <a:ea typeface="+mn-ea"/>
        <a:cs typeface="+mn-cs"/>
      </a:defRPr>
    </a:lvl6pPr>
    <a:lvl7pPr marL="2743200" algn="l" defTabSz="914400" rtl="0" eaLnBrk="1" latinLnBrk="0" hangingPunct="1">
      <a:defRPr sz="1400" b="1" kern="1200">
        <a:solidFill>
          <a:schemeClr val="tx1"/>
        </a:solidFill>
        <a:latin typeface="Trebuchet MS" pitchFamily="34" charset="0"/>
        <a:ea typeface="+mn-ea"/>
        <a:cs typeface="+mn-cs"/>
      </a:defRPr>
    </a:lvl7pPr>
    <a:lvl8pPr marL="3200400" algn="l" defTabSz="914400" rtl="0" eaLnBrk="1" latinLnBrk="0" hangingPunct="1">
      <a:defRPr sz="1400" b="1" kern="1200">
        <a:solidFill>
          <a:schemeClr val="tx1"/>
        </a:solidFill>
        <a:latin typeface="Trebuchet MS" pitchFamily="34" charset="0"/>
        <a:ea typeface="+mn-ea"/>
        <a:cs typeface="+mn-cs"/>
      </a:defRPr>
    </a:lvl8pPr>
    <a:lvl9pPr marL="3657600" algn="l" defTabSz="914400" rtl="0" eaLnBrk="1" latinLnBrk="0" hangingPunct="1">
      <a:defRPr sz="1400" b="1" kern="1200">
        <a:solidFill>
          <a:schemeClr val="tx1"/>
        </a:solidFill>
        <a:latin typeface="Trebuchet MS" pitchFamily="34" charset="0"/>
        <a:ea typeface="+mn-ea"/>
        <a:cs typeface="+mn-cs"/>
      </a:defRPr>
    </a:lvl9pPr>
  </p:defaultTextStyle>
  <p:extLst>
    <p:ext uri="{521415D9-36F7-43E2-AB2F-B90AF26B5E84}">
      <p14:sectionLst xmlns:p14="http://schemas.microsoft.com/office/powerpoint/2010/main">
        <p14:section name="Page templates" id="{695D1528-737E-43EC-B63B-FBDB45DD9AA4}">
          <p14:sldIdLst>
            <p14:sldId id="435"/>
            <p14:sldId id="462"/>
            <p14:sldId id="463"/>
            <p14:sldId id="477"/>
            <p14:sldId id="468"/>
            <p14:sldId id="467"/>
            <p14:sldId id="474"/>
            <p14:sldId id="480"/>
            <p14:sldId id="472"/>
            <p14:sldId id="479"/>
            <p14:sldId id="478"/>
            <p14:sldId id="47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guide id="3" orient="horz" pos="3149">
          <p15:clr>
            <a:srgbClr val="A4A3A4"/>
          </p15:clr>
        </p15:guide>
        <p15:guide id="4" pos="216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E3B0"/>
    <a:srgbClr val="000000"/>
    <a:srgbClr val="E1F1D7"/>
    <a:srgbClr val="9999FF"/>
    <a:srgbClr val="ECEEF0"/>
    <a:srgbClr val="CFD4D8"/>
    <a:srgbClr val="255AA7"/>
    <a:srgbClr val="CDDDF4"/>
    <a:srgbClr val="948671"/>
    <a:srgbClr val="EDE7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7" autoAdjust="0"/>
    <p:restoredTop sz="63041" autoAdjust="0"/>
  </p:normalViewPr>
  <p:slideViewPr>
    <p:cSldViewPr snapToGrid="0" snapToObjects="1">
      <p:cViewPr varScale="1">
        <p:scale>
          <a:sx n="64" d="100"/>
          <a:sy n="64" d="100"/>
        </p:scale>
        <p:origin x="1488" y="48"/>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1" d="100"/>
          <a:sy n="61" d="100"/>
        </p:scale>
        <p:origin x="-3187" y="-77"/>
      </p:cViewPr>
      <p:guideLst>
        <p:guide orient="horz" pos="2928"/>
        <p:guide pos="2208"/>
        <p:guide orient="horz" pos="3149"/>
        <p:guide pos="216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4" name="Text Box 6"/>
          <p:cNvSpPr txBox="1">
            <a:spLocks noChangeArrowheads="1"/>
          </p:cNvSpPr>
          <p:nvPr/>
        </p:nvSpPr>
        <p:spPr bwMode="auto">
          <a:xfrm>
            <a:off x="5946561" y="349320"/>
            <a:ext cx="787652" cy="215444"/>
          </a:xfrm>
          <a:prstGeom prst="rect">
            <a:avLst/>
          </a:prstGeom>
          <a:noFill/>
          <a:ln w="25400">
            <a:noFill/>
            <a:miter lim="800000"/>
            <a:headEnd/>
            <a:tailEnd/>
          </a:ln>
          <a:effectLst/>
        </p:spPr>
        <p:txBody>
          <a:bodyPr wrap="none" lIns="0" tIns="0" rIns="0" bIns="0" anchor="ctr">
            <a:spAutoFit/>
          </a:bodyPr>
          <a:lstStyle/>
          <a:p>
            <a:pPr algn="r" defTabSz="932362"/>
            <a:r>
              <a:rPr lang="en-US" b="0">
                <a:solidFill>
                  <a:schemeClr val="accent2"/>
                </a:solidFill>
              </a:rPr>
              <a:t>Title here</a:t>
            </a:r>
          </a:p>
        </p:txBody>
      </p:sp>
      <p:sp>
        <p:nvSpPr>
          <p:cNvPr id="7175" name="Text Box 7"/>
          <p:cNvSpPr txBox="1">
            <a:spLocks noChangeArrowheads="1"/>
          </p:cNvSpPr>
          <p:nvPr/>
        </p:nvSpPr>
        <p:spPr bwMode="auto">
          <a:xfrm>
            <a:off x="239892" y="9703986"/>
            <a:ext cx="1414618" cy="184666"/>
          </a:xfrm>
          <a:prstGeom prst="rect">
            <a:avLst/>
          </a:prstGeom>
          <a:noFill/>
          <a:ln w="25400">
            <a:noFill/>
            <a:miter lim="800000"/>
            <a:headEnd/>
            <a:tailEnd/>
          </a:ln>
          <a:effectLst/>
        </p:spPr>
        <p:txBody>
          <a:bodyPr wrap="none" lIns="0" tIns="0" rIns="0" bIns="0" anchor="ctr">
            <a:spAutoFit/>
          </a:bodyPr>
          <a:lstStyle/>
          <a:p>
            <a:pPr algn="l" defTabSz="932362"/>
            <a:r>
              <a:rPr lang="en-US" sz="1200" b="0"/>
              <a:t>Date of Presentation</a:t>
            </a:r>
          </a:p>
        </p:txBody>
      </p:sp>
      <p:sp>
        <p:nvSpPr>
          <p:cNvPr id="7176" name="Line 8"/>
          <p:cNvSpPr>
            <a:spLocks noChangeShapeType="1"/>
          </p:cNvSpPr>
          <p:nvPr/>
        </p:nvSpPr>
        <p:spPr bwMode="auto">
          <a:xfrm>
            <a:off x="228917" y="635734"/>
            <a:ext cx="6505297" cy="0"/>
          </a:xfrm>
          <a:prstGeom prst="line">
            <a:avLst/>
          </a:prstGeom>
          <a:noFill/>
          <a:ln w="25400">
            <a:solidFill>
              <a:schemeClr val="accent2"/>
            </a:solidFill>
            <a:round/>
            <a:headEnd/>
            <a:tailEnd/>
          </a:ln>
          <a:effectLst/>
        </p:spPr>
        <p:txBody>
          <a:bodyPr wrap="none" lIns="92117" tIns="46058" rIns="92117" bIns="46058" anchor="ctr"/>
          <a:lstStyle/>
          <a:p>
            <a:endParaRPr lang="en-US"/>
          </a:p>
        </p:txBody>
      </p:sp>
      <p:sp>
        <p:nvSpPr>
          <p:cNvPr id="7177" name="Line 9"/>
          <p:cNvSpPr>
            <a:spLocks noChangeShapeType="1"/>
          </p:cNvSpPr>
          <p:nvPr/>
        </p:nvSpPr>
        <p:spPr bwMode="auto">
          <a:xfrm>
            <a:off x="228917" y="9639102"/>
            <a:ext cx="6505297" cy="0"/>
          </a:xfrm>
          <a:prstGeom prst="line">
            <a:avLst/>
          </a:prstGeom>
          <a:noFill/>
          <a:ln w="25400">
            <a:solidFill>
              <a:schemeClr val="accent2"/>
            </a:solidFill>
            <a:round/>
            <a:headEnd/>
            <a:tailEnd/>
          </a:ln>
          <a:effectLst/>
        </p:spPr>
        <p:txBody>
          <a:bodyPr wrap="none" lIns="92117" tIns="46058" rIns="92117" bIns="46058" anchor="ctr"/>
          <a:lstStyle/>
          <a:p>
            <a:endParaRPr lang="en-US"/>
          </a:p>
        </p:txBody>
      </p:sp>
      <p:sp>
        <p:nvSpPr>
          <p:cNvPr id="7178" name="Text Box 10"/>
          <p:cNvSpPr txBox="1">
            <a:spLocks noChangeArrowheads="1"/>
          </p:cNvSpPr>
          <p:nvPr/>
        </p:nvSpPr>
        <p:spPr bwMode="auto">
          <a:xfrm>
            <a:off x="6036490" y="9689456"/>
            <a:ext cx="653640" cy="215444"/>
          </a:xfrm>
          <a:prstGeom prst="rect">
            <a:avLst/>
          </a:prstGeom>
          <a:noFill/>
          <a:ln w="25400">
            <a:noFill/>
            <a:miter lim="800000"/>
            <a:headEnd/>
            <a:tailEnd/>
          </a:ln>
          <a:effectLst/>
        </p:spPr>
        <p:txBody>
          <a:bodyPr wrap="none" lIns="0" tIns="0" rIns="0" bIns="0" anchor="ctr">
            <a:spAutoFit/>
          </a:bodyPr>
          <a:lstStyle/>
          <a:p>
            <a:pPr algn="l" defTabSz="932362"/>
            <a:r>
              <a:rPr lang="en-US" b="0"/>
              <a:t>Page </a:t>
            </a:r>
            <a:fld id="{F10BB755-35E9-4058-A9A6-0CD7342A1E87}" type="slidenum">
              <a:rPr lang="en-US" b="0"/>
              <a:pPr algn="l" defTabSz="932362"/>
              <a:t>‹#›</a:t>
            </a:fld>
            <a:endParaRPr lang="en-US" b="0"/>
          </a:p>
        </p:txBody>
      </p:sp>
      <p:pic>
        <p:nvPicPr>
          <p:cNvPr id="7180" name="Picture 12" descr="Spirent_RG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583" y="101375"/>
            <a:ext cx="1033258" cy="457041"/>
          </a:xfrm>
          <a:prstGeom prst="rect">
            <a:avLst/>
          </a:prstGeom>
          <a:noFill/>
        </p:spPr>
      </p:pic>
    </p:spTree>
    <p:extLst>
      <p:ext uri="{BB962C8B-B14F-4D97-AF65-F5344CB8AC3E}">
        <p14:creationId xmlns:p14="http://schemas.microsoft.com/office/powerpoint/2010/main" val="3976801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0" name="Rectangle 4"/>
          <p:cNvSpPr>
            <a:spLocks noGrp="1" noRot="1" noChangeAspect="1" noChangeArrowheads="1" noTextEdit="1"/>
          </p:cNvSpPr>
          <p:nvPr>
            <p:ph type="sldImg" idx="2"/>
          </p:nvPr>
        </p:nvSpPr>
        <p:spPr bwMode="auto">
          <a:xfrm>
            <a:off x="101600" y="749300"/>
            <a:ext cx="6661150" cy="3748088"/>
          </a:xfrm>
          <a:prstGeom prst="rect">
            <a:avLst/>
          </a:prstGeom>
          <a:noFill/>
          <a:ln w="9525">
            <a:solidFill>
              <a:srgbClr val="000000"/>
            </a:solidFill>
            <a:miter lim="800000"/>
            <a:headEnd/>
            <a:tailEnd/>
          </a:ln>
          <a:effectLst/>
        </p:spPr>
      </p:sp>
      <p:sp>
        <p:nvSpPr>
          <p:cNvPr id="9221" name="Rectangle 5"/>
          <p:cNvSpPr>
            <a:spLocks noGrp="1" noChangeArrowheads="1"/>
          </p:cNvSpPr>
          <p:nvPr>
            <p:ph type="body" sz="quarter" idx="3"/>
          </p:nvPr>
        </p:nvSpPr>
        <p:spPr bwMode="auto">
          <a:xfrm>
            <a:off x="686750" y="4749106"/>
            <a:ext cx="5490852" cy="4498248"/>
          </a:xfrm>
          <a:prstGeom prst="rect">
            <a:avLst/>
          </a:prstGeom>
          <a:noFill/>
          <a:ln w="9525">
            <a:noFill/>
            <a:miter lim="800000"/>
            <a:headEnd/>
            <a:tailEnd/>
          </a:ln>
          <a:effectLst/>
        </p:spPr>
        <p:txBody>
          <a:bodyPr vert="horz" wrap="square" lIns="93176" tIns="46588" rIns="93176" bIns="4658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4" name="Text Box 8"/>
          <p:cNvSpPr txBox="1">
            <a:spLocks noChangeArrowheads="1"/>
          </p:cNvSpPr>
          <p:nvPr/>
        </p:nvSpPr>
        <p:spPr bwMode="auto">
          <a:xfrm>
            <a:off x="5995487" y="350178"/>
            <a:ext cx="738727" cy="215444"/>
          </a:xfrm>
          <a:prstGeom prst="rect">
            <a:avLst/>
          </a:prstGeom>
          <a:noFill/>
          <a:ln w="25400">
            <a:noFill/>
            <a:miter lim="800000"/>
            <a:headEnd/>
            <a:tailEnd/>
          </a:ln>
          <a:effectLst/>
        </p:spPr>
        <p:txBody>
          <a:bodyPr wrap="none" lIns="0" tIns="0" rIns="0" bIns="0" anchor="ctr">
            <a:spAutoFit/>
          </a:bodyPr>
          <a:lstStyle/>
          <a:p>
            <a:pPr algn="r" defTabSz="932362"/>
            <a:r>
              <a:rPr lang="en-US" b="0">
                <a:latin typeface="Arial" pitchFamily="34" charset="0"/>
              </a:rPr>
              <a:t>Title here</a:t>
            </a:r>
          </a:p>
        </p:txBody>
      </p:sp>
      <p:sp>
        <p:nvSpPr>
          <p:cNvPr id="9225" name="Text Box 9"/>
          <p:cNvSpPr txBox="1">
            <a:spLocks noChangeArrowheads="1"/>
          </p:cNvSpPr>
          <p:nvPr/>
        </p:nvSpPr>
        <p:spPr bwMode="auto">
          <a:xfrm>
            <a:off x="239892" y="9689454"/>
            <a:ext cx="1631857" cy="215444"/>
          </a:xfrm>
          <a:prstGeom prst="rect">
            <a:avLst/>
          </a:prstGeom>
          <a:noFill/>
          <a:ln w="25400">
            <a:noFill/>
            <a:miter lim="800000"/>
            <a:headEnd/>
            <a:tailEnd/>
          </a:ln>
          <a:effectLst/>
        </p:spPr>
        <p:txBody>
          <a:bodyPr wrap="none" lIns="0" tIns="0" rIns="0" bIns="0" anchor="ctr">
            <a:spAutoFit/>
          </a:bodyPr>
          <a:lstStyle/>
          <a:p>
            <a:pPr algn="l" defTabSz="932362"/>
            <a:r>
              <a:rPr lang="en-US" b="0">
                <a:latin typeface="Arial" pitchFamily="34" charset="0"/>
              </a:rPr>
              <a:t>Date of Presentation</a:t>
            </a:r>
          </a:p>
        </p:txBody>
      </p:sp>
      <p:sp>
        <p:nvSpPr>
          <p:cNvPr id="9226" name="Line 10"/>
          <p:cNvSpPr>
            <a:spLocks noChangeShapeType="1"/>
          </p:cNvSpPr>
          <p:nvPr/>
        </p:nvSpPr>
        <p:spPr bwMode="auto">
          <a:xfrm>
            <a:off x="228917" y="635734"/>
            <a:ext cx="6505297" cy="0"/>
          </a:xfrm>
          <a:prstGeom prst="line">
            <a:avLst/>
          </a:prstGeom>
          <a:noFill/>
          <a:ln w="25400">
            <a:solidFill>
              <a:schemeClr val="accent2"/>
            </a:solidFill>
            <a:round/>
            <a:headEnd/>
            <a:tailEnd/>
          </a:ln>
          <a:effectLst/>
        </p:spPr>
        <p:txBody>
          <a:bodyPr wrap="none" lIns="92117" tIns="46058" rIns="92117" bIns="46058" anchor="ctr"/>
          <a:lstStyle/>
          <a:p>
            <a:endParaRPr lang="en-US"/>
          </a:p>
        </p:txBody>
      </p:sp>
      <p:sp>
        <p:nvSpPr>
          <p:cNvPr id="9227" name="Line 11"/>
          <p:cNvSpPr>
            <a:spLocks noChangeShapeType="1"/>
          </p:cNvSpPr>
          <p:nvPr/>
        </p:nvSpPr>
        <p:spPr bwMode="auto">
          <a:xfrm>
            <a:off x="228917" y="9639102"/>
            <a:ext cx="6505297" cy="0"/>
          </a:xfrm>
          <a:prstGeom prst="line">
            <a:avLst/>
          </a:prstGeom>
          <a:noFill/>
          <a:ln w="25400">
            <a:solidFill>
              <a:schemeClr val="accent2"/>
            </a:solidFill>
            <a:round/>
            <a:headEnd/>
            <a:tailEnd/>
          </a:ln>
          <a:effectLst/>
        </p:spPr>
        <p:txBody>
          <a:bodyPr wrap="none" lIns="92117" tIns="46058" rIns="92117" bIns="46058" anchor="ctr"/>
          <a:lstStyle/>
          <a:p>
            <a:endParaRPr lang="en-US"/>
          </a:p>
        </p:txBody>
      </p:sp>
      <p:sp>
        <p:nvSpPr>
          <p:cNvPr id="9228" name="Text Box 12"/>
          <p:cNvSpPr txBox="1">
            <a:spLocks noChangeArrowheads="1"/>
          </p:cNvSpPr>
          <p:nvPr/>
        </p:nvSpPr>
        <p:spPr bwMode="auto">
          <a:xfrm>
            <a:off x="6036489" y="9689454"/>
            <a:ext cx="686085" cy="215444"/>
          </a:xfrm>
          <a:prstGeom prst="rect">
            <a:avLst/>
          </a:prstGeom>
          <a:noFill/>
          <a:ln w="25400">
            <a:noFill/>
            <a:miter lim="800000"/>
            <a:headEnd/>
            <a:tailEnd/>
          </a:ln>
          <a:effectLst/>
        </p:spPr>
        <p:txBody>
          <a:bodyPr wrap="none" lIns="0" tIns="0" rIns="0" bIns="0" anchor="ctr">
            <a:spAutoFit/>
          </a:bodyPr>
          <a:lstStyle/>
          <a:p>
            <a:pPr algn="l" defTabSz="932362"/>
            <a:r>
              <a:rPr lang="en-US" b="0">
                <a:latin typeface="Arial" pitchFamily="34" charset="0"/>
              </a:rPr>
              <a:t>Page </a:t>
            </a:r>
            <a:fld id="{0FF7B7A8-2A63-4249-8312-C6BB849AF4CB}" type="slidenum">
              <a:rPr lang="en-US" b="0">
                <a:latin typeface="Arial" pitchFamily="34" charset="0"/>
              </a:rPr>
              <a:pPr algn="l" defTabSz="932362"/>
              <a:t>‹#›</a:t>
            </a:fld>
            <a:endParaRPr lang="en-US" b="0">
              <a:latin typeface="Arial" pitchFamily="34" charset="0"/>
            </a:endParaRPr>
          </a:p>
        </p:txBody>
      </p:sp>
      <p:pic>
        <p:nvPicPr>
          <p:cNvPr id="9229" name="Picture 13" descr="2Color_RGB"/>
          <p:cNvPicPr>
            <a:picLocks noChangeAspect="1" noChangeArrowheads="1"/>
          </p:cNvPicPr>
          <p:nvPr/>
        </p:nvPicPr>
        <p:blipFill>
          <a:blip r:embed="rId2"/>
          <a:srcRect/>
          <a:stretch>
            <a:fillRect/>
          </a:stretch>
        </p:blipFill>
        <p:spPr bwMode="auto">
          <a:xfrm>
            <a:off x="239892" y="41237"/>
            <a:ext cx="990925" cy="532642"/>
          </a:xfrm>
          <a:prstGeom prst="rect">
            <a:avLst/>
          </a:prstGeom>
          <a:noFill/>
        </p:spPr>
      </p:pic>
    </p:spTree>
    <p:extLst>
      <p:ext uri="{BB962C8B-B14F-4D97-AF65-F5344CB8AC3E}">
        <p14:creationId xmlns:p14="http://schemas.microsoft.com/office/powerpoint/2010/main" val="87216947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baseline="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625181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41842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GB" baseline="0" dirty="0"/>
              <a:t>As an IoT Community, we want practioners to come together to network with other practioners and to share their best practices…. and perhaps some of our not-so-best practices… from which we have learned some valuable lessons.  We want to enable and facilitate discussion and work on solutions </a:t>
            </a:r>
            <a:r>
              <a:rPr lang="en-GB" i="1" baseline="0" dirty="0"/>
              <a:t>to accelerate the adoption of IoT-enabled applications in commercial environments</a:t>
            </a:r>
            <a:r>
              <a:rPr lang="en-GB" baseline="0" dirty="0"/>
              <a:t>.</a:t>
            </a:r>
          </a:p>
          <a:p>
            <a:pPr>
              <a:spcBef>
                <a:spcPts val="0"/>
              </a:spcBef>
            </a:pPr>
            <a:endParaRPr lang="en-GB" baseline="0" dirty="0"/>
          </a:p>
          <a:p>
            <a:pPr>
              <a:spcBef>
                <a:spcPts val="0"/>
              </a:spcBef>
            </a:pPr>
            <a:r>
              <a:rPr lang="en-GB" baseline="0" dirty="0"/>
              <a:t>We strongly believe we need to understand the opportunities in the different vertical segments that IoT can benefit. We seek to deeply understand the similarities and differences of the vertical segments, and to bring the best practices and best information to the practioners working across the industry.</a:t>
            </a:r>
          </a:p>
          <a:p>
            <a:pPr>
              <a:spcBef>
                <a:spcPts val="0"/>
              </a:spcBef>
            </a:pPr>
            <a:endParaRPr lang="en-GB" baseline="0" dirty="0"/>
          </a:p>
          <a:p>
            <a:pPr>
              <a:spcBef>
                <a:spcPts val="0"/>
              </a:spcBef>
            </a:pPr>
            <a:r>
              <a:rPr lang="en-GB" baseline="0" dirty="0"/>
              <a:t>As concrete initiatives to realize these objectives, we have formed the LinkedIn IoT Community and have organized these IoT Slam virtual conferences and exhibitions:</a:t>
            </a:r>
          </a:p>
          <a:p>
            <a:pPr>
              <a:spcBef>
                <a:spcPts val="0"/>
              </a:spcBef>
            </a:pPr>
            <a:r>
              <a:rPr lang="en-GB" baseline="0" dirty="0"/>
              <a:t>1) At present, there are over 13,300 members in the LinkedIn IoT Community. As you know, LinkedIn provides a forum for sharing information and insights and for facilitating discussions. We hope to keep that group current, active and insightful.</a:t>
            </a:r>
          </a:p>
          <a:p>
            <a:pPr>
              <a:spcBef>
                <a:spcPts val="0"/>
              </a:spcBef>
            </a:pPr>
            <a:r>
              <a:rPr lang="en-GB" baseline="0" dirty="0"/>
              <a:t>2) We decided to create the IoT SLAM virtual conference and exhibition … seeking to make it accessible to everyone. We got off to a very good start with the inaugural IoT SLAM in December 2015, and, today, we  hold the second IoT SLAM. </a:t>
            </a:r>
          </a:p>
          <a:p>
            <a:pPr>
              <a:spcBef>
                <a:spcPts val="0"/>
              </a:spcBef>
            </a:pPr>
            <a:endParaRPr lang="en-GB" baseline="0" dirty="0"/>
          </a:p>
          <a:p>
            <a:pPr>
              <a:spcBef>
                <a:spcPts val="0"/>
              </a:spcBef>
            </a:pPr>
            <a:endParaRPr lang="en-GB" baseline="0" dirty="0"/>
          </a:p>
          <a:p>
            <a:pPr>
              <a:spcBef>
                <a:spcPts val="0"/>
              </a:spcBef>
            </a:pPr>
            <a:endParaRPr lang="en-GB" baseline="0" dirty="0"/>
          </a:p>
          <a:p>
            <a:pPr>
              <a:spcBef>
                <a:spcPts val="0"/>
              </a:spcBef>
            </a:pPr>
            <a:endParaRPr lang="en-US" dirty="0"/>
          </a:p>
        </p:txBody>
      </p:sp>
    </p:spTree>
    <p:extLst>
      <p:ext uri="{BB962C8B-B14F-4D97-AF65-F5344CB8AC3E}">
        <p14:creationId xmlns:p14="http://schemas.microsoft.com/office/powerpoint/2010/main" val="1068728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53044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1158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GB" baseline="0" dirty="0"/>
          </a:p>
          <a:p>
            <a:endParaRPr lang="en-US" dirty="0"/>
          </a:p>
        </p:txBody>
      </p:sp>
    </p:spTree>
    <p:extLst>
      <p:ext uri="{BB962C8B-B14F-4D97-AF65-F5344CB8AC3E}">
        <p14:creationId xmlns:p14="http://schemas.microsoft.com/office/powerpoint/2010/main" val="2226466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12891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98234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12891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15789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41842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0" y="202812"/>
            <a:ext cx="8092440" cy="369332"/>
          </a:xfrm>
        </p:spPr>
        <p:txBody>
          <a:bodyPr>
            <a:spAutoFit/>
          </a:bodyPr>
          <a:lstStyle>
            <a:lvl1pPr>
              <a:lnSpc>
                <a:spcPct val="100000"/>
              </a:lnSpc>
              <a:spcBef>
                <a:spcPts val="600"/>
              </a:spcBef>
              <a:defRPr b="0" spc="0" baseline="0"/>
            </a:lvl1pPr>
          </a:lstStyle>
          <a:p>
            <a:r>
              <a:rPr lang="en-US" dirty="0"/>
              <a:t>Click to edit master title style</a:t>
            </a:r>
          </a:p>
        </p:txBody>
      </p:sp>
      <p:sp>
        <p:nvSpPr>
          <p:cNvPr id="6" name="Text Placeholder 5"/>
          <p:cNvSpPr>
            <a:spLocks noGrp="1"/>
          </p:cNvSpPr>
          <p:nvPr>
            <p:ph type="body" sz="quarter" idx="11" hasCustomPrompt="1"/>
          </p:nvPr>
        </p:nvSpPr>
        <p:spPr>
          <a:xfrm>
            <a:off x="0" y="960120"/>
            <a:ext cx="8887968" cy="1215717"/>
          </a:xfrm>
          <a:prstGeom prst="rect">
            <a:avLst/>
          </a:prstGeom>
        </p:spPr>
        <p:txBody>
          <a:bodyPr lIns="228600">
            <a:spAutoFit/>
          </a:bodyPr>
          <a:lstStyle>
            <a:lvl1pPr>
              <a:lnSpc>
                <a:spcPct val="100000"/>
              </a:lnSpc>
              <a:spcBef>
                <a:spcPts val="600"/>
              </a:spcBef>
              <a:defRPr sz="1800"/>
            </a:lvl1pPr>
            <a:lvl2pPr>
              <a:lnSpc>
                <a:spcPct val="100000"/>
              </a:lnSpc>
              <a:spcBef>
                <a:spcPts val="600"/>
              </a:spcBef>
              <a:defRPr sz="1400"/>
            </a:lvl2pPr>
            <a:lvl3pPr>
              <a:lnSpc>
                <a:spcPct val="100000"/>
              </a:lnSpc>
              <a:spcBef>
                <a:spcPts val="600"/>
              </a:spcBef>
              <a:defRPr sz="1400"/>
            </a:lvl3pPr>
            <a:lvl4pPr>
              <a:lnSpc>
                <a:spcPct val="100000"/>
              </a:lnSpc>
              <a:spcBef>
                <a:spcPts val="600"/>
              </a:spcBef>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ubtitle &amp;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0" y="202812"/>
            <a:ext cx="8092440" cy="369332"/>
          </a:xfrm>
        </p:spPr>
        <p:txBody>
          <a:bodyPr>
            <a:spAutoFit/>
          </a:bodyPr>
          <a:lstStyle>
            <a:lvl1pPr>
              <a:lnSpc>
                <a:spcPct val="100000"/>
              </a:lnSpc>
              <a:spcBef>
                <a:spcPts val="600"/>
              </a:spcBef>
              <a:defRPr b="0" spc="0" baseline="0"/>
            </a:lvl1pPr>
          </a:lstStyle>
          <a:p>
            <a:r>
              <a:rPr lang="en-US" dirty="0"/>
              <a:t>Click to edit master title style</a:t>
            </a:r>
          </a:p>
        </p:txBody>
      </p:sp>
      <p:sp>
        <p:nvSpPr>
          <p:cNvPr id="4" name="Text Placeholder 3"/>
          <p:cNvSpPr>
            <a:spLocks noGrp="1"/>
          </p:cNvSpPr>
          <p:nvPr>
            <p:ph type="body" sz="quarter" idx="10" hasCustomPrompt="1"/>
          </p:nvPr>
        </p:nvSpPr>
        <p:spPr>
          <a:xfrm>
            <a:off x="0" y="555663"/>
            <a:ext cx="8092440" cy="369332"/>
          </a:xfrm>
          <a:prstGeom prst="rect">
            <a:avLst/>
          </a:prstGeom>
        </p:spPr>
        <p:txBody>
          <a:bodyPr lIns="228600" rIns="45720">
            <a:spAutoFit/>
          </a:bodyPr>
          <a:lstStyle>
            <a:lvl1pPr marL="0" indent="0">
              <a:lnSpc>
                <a:spcPct val="100000"/>
              </a:lnSpc>
              <a:spcBef>
                <a:spcPts val="600"/>
              </a:spcBef>
              <a:buNone/>
              <a:defRPr sz="1800" i="1">
                <a:solidFill>
                  <a:schemeClr val="tx1"/>
                </a:solidFill>
              </a:defRPr>
            </a:lvl1pPr>
          </a:lstStyle>
          <a:p>
            <a:pPr lvl="0"/>
            <a:r>
              <a:rPr lang="en-US" dirty="0"/>
              <a:t>Subtitle</a:t>
            </a:r>
          </a:p>
        </p:txBody>
      </p:sp>
      <p:sp>
        <p:nvSpPr>
          <p:cNvPr id="6" name="Text Placeholder 5"/>
          <p:cNvSpPr>
            <a:spLocks noGrp="1"/>
          </p:cNvSpPr>
          <p:nvPr>
            <p:ph type="body" sz="quarter" idx="11" hasCustomPrompt="1"/>
          </p:nvPr>
        </p:nvSpPr>
        <p:spPr>
          <a:xfrm>
            <a:off x="0" y="960120"/>
            <a:ext cx="8887968" cy="1215717"/>
          </a:xfrm>
          <a:prstGeom prst="rect">
            <a:avLst/>
          </a:prstGeom>
        </p:spPr>
        <p:txBody>
          <a:bodyPr lIns="228600">
            <a:spAutoFit/>
          </a:bodyPr>
          <a:lstStyle>
            <a:lvl1pPr>
              <a:lnSpc>
                <a:spcPct val="100000"/>
              </a:lnSpc>
              <a:spcBef>
                <a:spcPts val="600"/>
              </a:spcBef>
              <a:defRPr sz="1800"/>
            </a:lvl1pPr>
            <a:lvl2pPr>
              <a:lnSpc>
                <a:spcPct val="100000"/>
              </a:lnSpc>
              <a:spcBef>
                <a:spcPts val="600"/>
              </a:spcBef>
              <a:defRPr sz="1400"/>
            </a:lvl2pPr>
            <a:lvl3pPr>
              <a:lnSpc>
                <a:spcPct val="100000"/>
              </a:lnSpc>
              <a:spcBef>
                <a:spcPts val="600"/>
              </a:spcBef>
              <a:defRPr sz="1400"/>
            </a:lvl3pPr>
            <a:lvl4pPr>
              <a:lnSpc>
                <a:spcPct val="100000"/>
              </a:lnSpc>
              <a:spcBef>
                <a:spcPts val="600"/>
              </a:spcBef>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08437601"/>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305175"/>
            <a:ext cx="7772400" cy="553998"/>
          </a:xfrm>
        </p:spPr>
        <p:txBody>
          <a:bodyPr lIns="228600" anchor="t">
            <a:spAutoFit/>
          </a:bodyPr>
          <a:lstStyle>
            <a:lvl1pPr algn="l">
              <a:lnSpc>
                <a:spcPct val="100000"/>
              </a:lnSpc>
              <a:spcBef>
                <a:spcPts val="600"/>
              </a:spcBef>
              <a:defRPr sz="3600" b="1" cap="none"/>
            </a:lvl1pPr>
          </a:lstStyle>
          <a:p>
            <a:r>
              <a:rPr lang="en-US" dirty="0"/>
              <a:t>Click to edit master title style</a:t>
            </a:r>
          </a:p>
        </p:txBody>
      </p:sp>
      <p:sp>
        <p:nvSpPr>
          <p:cNvPr id="3" name="Text Placeholder 2"/>
          <p:cNvSpPr>
            <a:spLocks noGrp="1"/>
          </p:cNvSpPr>
          <p:nvPr>
            <p:ph type="body" idx="1" hasCustomPrompt="1"/>
          </p:nvPr>
        </p:nvSpPr>
        <p:spPr>
          <a:xfrm>
            <a:off x="0" y="2935843"/>
            <a:ext cx="7772400" cy="369332"/>
          </a:xfrm>
          <a:prstGeom prst="rect">
            <a:avLst/>
          </a:prstGeom>
        </p:spPr>
        <p:txBody>
          <a:bodyPr lIns="228600" anchor="b">
            <a:spAutoFit/>
          </a:bodyPr>
          <a:lstStyle>
            <a:lvl1pPr marL="0" indent="0">
              <a:lnSpc>
                <a:spcPct val="100000"/>
              </a:lnSpc>
              <a:spcBef>
                <a:spcPts val="600"/>
              </a:spcBef>
              <a:buNone/>
              <a:defRPr sz="1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02812"/>
            <a:ext cx="8092440" cy="369332"/>
          </a:xfrm>
        </p:spPr>
        <p:txBody>
          <a:bodyPr lIns="228600">
            <a:spAutoFit/>
          </a:bodyPr>
          <a:lstStyle>
            <a:lvl1pPr>
              <a:lnSpc>
                <a:spcPct val="100000"/>
              </a:lnSpc>
              <a:spcBef>
                <a:spcPts val="600"/>
              </a:spcBef>
              <a:defRPr/>
            </a:lvl1pPr>
          </a:lstStyle>
          <a:p>
            <a:r>
              <a:rPr lang="en-US" dirty="0"/>
              <a:t>Click to edit master title style</a:t>
            </a:r>
          </a:p>
        </p:txBody>
      </p:sp>
      <p:sp>
        <p:nvSpPr>
          <p:cNvPr id="4" name="Text Placeholder 3"/>
          <p:cNvSpPr>
            <a:spLocks noGrp="1"/>
          </p:cNvSpPr>
          <p:nvPr>
            <p:ph type="body" sz="quarter" idx="10" hasCustomPrompt="1"/>
          </p:nvPr>
        </p:nvSpPr>
        <p:spPr>
          <a:xfrm>
            <a:off x="0" y="555663"/>
            <a:ext cx="8092440" cy="369332"/>
          </a:xfrm>
          <a:prstGeom prst="rect">
            <a:avLst/>
          </a:prstGeom>
        </p:spPr>
        <p:txBody>
          <a:bodyPr lIns="228600" rIns="45720">
            <a:spAutoFit/>
          </a:bodyPr>
          <a:lstStyle>
            <a:lvl1pPr marL="0" indent="0">
              <a:lnSpc>
                <a:spcPct val="100000"/>
              </a:lnSpc>
              <a:spcBef>
                <a:spcPts val="600"/>
              </a:spcBef>
              <a:buNone/>
              <a:defRPr sz="1800" i="1">
                <a:solidFill>
                  <a:schemeClr val="tx1"/>
                </a:solidFill>
              </a:defRPr>
            </a:lvl1pPr>
          </a:lstStyle>
          <a:p>
            <a:pPr lvl="0"/>
            <a:r>
              <a:rPr lang="en-US" dirty="0"/>
              <a:t>Subtitle</a:t>
            </a: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02812"/>
            <a:ext cx="8092440" cy="369332"/>
          </a:xfrm>
        </p:spPr>
        <p:txBody>
          <a:bodyPr lIns="228600">
            <a:spAutoFit/>
          </a:bodyPr>
          <a:lstStyle>
            <a:lvl1pPr>
              <a:lnSpc>
                <a:spcPct val="100000"/>
              </a:lnSpc>
              <a:spcBef>
                <a:spcPts val="600"/>
              </a:spcBef>
              <a:defRPr/>
            </a:lvl1pPr>
          </a:lstStyle>
          <a:p>
            <a:r>
              <a:rPr lang="en-US" dirty="0"/>
              <a:t>Click to edit master title style</a:t>
            </a:r>
          </a:p>
        </p:txBody>
      </p:sp>
    </p:spTree>
    <p:extLst>
      <p:ext uri="{BB962C8B-B14F-4D97-AF65-F5344CB8AC3E}">
        <p14:creationId xmlns:p14="http://schemas.microsoft.com/office/powerpoint/2010/main" val="2632299723"/>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Header 2">
    <p:spTree>
      <p:nvGrpSpPr>
        <p:cNvPr id="1" name=""/>
        <p:cNvGrpSpPr/>
        <p:nvPr/>
      </p:nvGrpSpPr>
      <p:grpSpPr>
        <a:xfrm>
          <a:off x="0" y="0"/>
          <a:ext cx="0" cy="0"/>
          <a:chOff x="0" y="0"/>
          <a:chExt cx="0" cy="0"/>
        </a:xfrm>
      </p:grpSpPr>
      <p:pic>
        <p:nvPicPr>
          <p:cNvPr id="1027" name="Picture 3" descr="C:\Users\pcalabrese\Downloads\180208805.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tretch/>
        </p:blipFill>
        <p:spPr bwMode="auto">
          <a:xfrm>
            <a:off x="-1" y="-1"/>
            <a:ext cx="9144000" cy="514973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0755" name="Rectangle 3"/>
          <p:cNvSpPr>
            <a:spLocks noGrp="1" noChangeArrowheads="1"/>
          </p:cNvSpPr>
          <p:nvPr>
            <p:ph type="ctrTitle" hasCustomPrompt="1"/>
          </p:nvPr>
        </p:nvSpPr>
        <p:spPr>
          <a:xfrm>
            <a:off x="0" y="3086100"/>
            <a:ext cx="6876288" cy="2057400"/>
          </a:xfrm>
          <a:solidFill>
            <a:schemeClr val="accent3">
              <a:alpha val="85000"/>
            </a:schemeClr>
          </a:solidFill>
        </p:spPr>
        <p:txBody>
          <a:bodyPr lIns="210312" tIns="210312" anchor="t">
            <a:noAutofit/>
          </a:bodyPr>
          <a:lstStyle>
            <a:lvl1pPr>
              <a:lnSpc>
                <a:spcPct val="100000"/>
              </a:lnSpc>
              <a:spcBef>
                <a:spcPts val="600"/>
              </a:spcBef>
              <a:defRPr sz="2400" b="1">
                <a:solidFill>
                  <a:schemeClr val="bg1"/>
                </a:solidFill>
              </a:defRPr>
            </a:lvl1pPr>
          </a:lstStyle>
          <a:p>
            <a:r>
              <a:rPr lang="en-US" dirty="0"/>
              <a:t>Click to edit master title style</a:t>
            </a:r>
          </a:p>
        </p:txBody>
      </p:sp>
      <p:sp>
        <p:nvSpPr>
          <p:cNvPr id="14" name="Rectangle 2"/>
          <p:cNvSpPr>
            <a:spLocks noGrp="1" noChangeArrowheads="1"/>
          </p:cNvSpPr>
          <p:nvPr>
            <p:ph type="subTitle" idx="1"/>
          </p:nvPr>
        </p:nvSpPr>
        <p:spPr>
          <a:xfrm>
            <a:off x="6870192" y="3086100"/>
            <a:ext cx="2273808" cy="2057399"/>
          </a:xfrm>
          <a:prstGeom prst="rect">
            <a:avLst/>
          </a:prstGeom>
          <a:solidFill>
            <a:schemeClr val="accent3">
              <a:lumMod val="50000"/>
            </a:schemeClr>
          </a:solidFill>
        </p:spPr>
        <p:txBody>
          <a:bodyPr lIns="210312" tIns="210312">
            <a:noAutofit/>
          </a:bodyPr>
          <a:lstStyle>
            <a:lvl1pPr marL="0" indent="0">
              <a:lnSpc>
                <a:spcPct val="100000"/>
              </a:lnSpc>
              <a:spcBef>
                <a:spcPts val="600"/>
              </a:spcBef>
              <a:buFont typeface="Wingdings" pitchFamily="2" charset="2"/>
              <a:buNone/>
              <a:defRPr sz="2000" b="0">
                <a:solidFill>
                  <a:schemeClr val="bg1"/>
                </a:solidFill>
              </a:defRPr>
            </a:lvl1pPr>
          </a:lstStyle>
          <a:p>
            <a:r>
              <a:rPr lang="en-GB"/>
              <a:t>Click to edit Master subtitle style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72450" y="0"/>
            <a:ext cx="777240" cy="777240"/>
          </a:xfrm>
          <a:prstGeom prst="rect">
            <a:avLst/>
          </a:prstGeom>
        </p:spPr>
      </p:pic>
      <p:sp>
        <p:nvSpPr>
          <p:cNvPr id="12" name="Rectangle 11"/>
          <p:cNvSpPr/>
          <p:nvPr userDrawn="1"/>
        </p:nvSpPr>
        <p:spPr bwMode="auto">
          <a:xfrm>
            <a:off x="9299004" y="1090620"/>
            <a:ext cx="403224" cy="302418"/>
          </a:xfrm>
          <a:prstGeom prst="rect">
            <a:avLst/>
          </a:prstGeom>
          <a:solidFill>
            <a:schemeClr val="bg1"/>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13" name="Rectangle 12"/>
          <p:cNvSpPr/>
          <p:nvPr userDrawn="1"/>
        </p:nvSpPr>
        <p:spPr bwMode="auto">
          <a:xfrm>
            <a:off x="9299004" y="1507338"/>
            <a:ext cx="403224" cy="302418"/>
          </a:xfrm>
          <a:prstGeom prst="rect">
            <a:avLst/>
          </a:prstGeom>
          <a:solidFill>
            <a:schemeClr val="tx1"/>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15" name="Rectangle 14"/>
          <p:cNvSpPr/>
          <p:nvPr userDrawn="1"/>
        </p:nvSpPr>
        <p:spPr bwMode="auto">
          <a:xfrm>
            <a:off x="9299004" y="1924056"/>
            <a:ext cx="403224" cy="302418"/>
          </a:xfrm>
          <a:prstGeom prst="rect">
            <a:avLst/>
          </a:prstGeom>
          <a:solidFill>
            <a:schemeClr val="bg2"/>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16" name="Rectangle 15"/>
          <p:cNvSpPr/>
          <p:nvPr userDrawn="1"/>
        </p:nvSpPr>
        <p:spPr bwMode="auto">
          <a:xfrm>
            <a:off x="9299004" y="2340774"/>
            <a:ext cx="403224" cy="302418"/>
          </a:xfrm>
          <a:prstGeom prst="rect">
            <a:avLst/>
          </a:prstGeom>
          <a:solidFill>
            <a:schemeClr val="tx2"/>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17" name="Rectangle 16"/>
          <p:cNvSpPr/>
          <p:nvPr userDrawn="1"/>
        </p:nvSpPr>
        <p:spPr bwMode="auto">
          <a:xfrm>
            <a:off x="9299004" y="2757492"/>
            <a:ext cx="403224" cy="302418"/>
          </a:xfrm>
          <a:prstGeom prst="rect">
            <a:avLst/>
          </a:prstGeom>
          <a:solidFill>
            <a:schemeClr val="accent1"/>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18" name="Rectangle 17"/>
          <p:cNvSpPr/>
          <p:nvPr userDrawn="1"/>
        </p:nvSpPr>
        <p:spPr bwMode="auto">
          <a:xfrm>
            <a:off x="9299004" y="3174210"/>
            <a:ext cx="403224" cy="302418"/>
          </a:xfrm>
          <a:prstGeom prst="rect">
            <a:avLst/>
          </a:prstGeom>
          <a:solidFill>
            <a:schemeClr val="accent2"/>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19" name="Rectangle 18"/>
          <p:cNvSpPr/>
          <p:nvPr userDrawn="1"/>
        </p:nvSpPr>
        <p:spPr bwMode="auto">
          <a:xfrm>
            <a:off x="9299004" y="3590928"/>
            <a:ext cx="403224" cy="302418"/>
          </a:xfrm>
          <a:prstGeom prst="rect">
            <a:avLst/>
          </a:prstGeom>
          <a:solidFill>
            <a:schemeClr val="accent3"/>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20" name="Rectangle 19"/>
          <p:cNvSpPr/>
          <p:nvPr userDrawn="1"/>
        </p:nvSpPr>
        <p:spPr bwMode="auto">
          <a:xfrm>
            <a:off x="9299004" y="4007646"/>
            <a:ext cx="403224" cy="302418"/>
          </a:xfrm>
          <a:prstGeom prst="rect">
            <a:avLst/>
          </a:prstGeom>
          <a:solidFill>
            <a:schemeClr val="accent4"/>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21" name="Rectangle 20"/>
          <p:cNvSpPr/>
          <p:nvPr userDrawn="1"/>
        </p:nvSpPr>
        <p:spPr bwMode="auto">
          <a:xfrm>
            <a:off x="9299004" y="4424364"/>
            <a:ext cx="403224" cy="302418"/>
          </a:xfrm>
          <a:prstGeom prst="rect">
            <a:avLst/>
          </a:prstGeom>
          <a:solidFill>
            <a:schemeClr val="accent5"/>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22" name="Rectangle 21"/>
          <p:cNvSpPr/>
          <p:nvPr userDrawn="1"/>
        </p:nvSpPr>
        <p:spPr bwMode="auto">
          <a:xfrm>
            <a:off x="9299004" y="4841082"/>
            <a:ext cx="403224" cy="302418"/>
          </a:xfrm>
          <a:prstGeom prst="rect">
            <a:avLst/>
          </a:prstGeom>
          <a:solidFill>
            <a:schemeClr val="accent6"/>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23" name="Rectangle 22"/>
          <p:cNvSpPr/>
          <p:nvPr userDrawn="1"/>
        </p:nvSpPr>
        <p:spPr bwMode="auto">
          <a:xfrm>
            <a:off x="9299004" y="1090620"/>
            <a:ext cx="403224" cy="302418"/>
          </a:xfrm>
          <a:prstGeom prst="rect">
            <a:avLst/>
          </a:prstGeom>
          <a:solidFill>
            <a:schemeClr val="bg1"/>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24" name="Rectangle 23"/>
          <p:cNvSpPr/>
          <p:nvPr userDrawn="1"/>
        </p:nvSpPr>
        <p:spPr bwMode="auto">
          <a:xfrm>
            <a:off x="9299004" y="1507338"/>
            <a:ext cx="403224" cy="302418"/>
          </a:xfrm>
          <a:prstGeom prst="rect">
            <a:avLst/>
          </a:prstGeom>
          <a:solidFill>
            <a:schemeClr val="tx1"/>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25" name="Rectangle 24"/>
          <p:cNvSpPr/>
          <p:nvPr userDrawn="1"/>
        </p:nvSpPr>
        <p:spPr bwMode="auto">
          <a:xfrm>
            <a:off x="9299004" y="1924056"/>
            <a:ext cx="403224" cy="302418"/>
          </a:xfrm>
          <a:prstGeom prst="rect">
            <a:avLst/>
          </a:prstGeom>
          <a:solidFill>
            <a:schemeClr val="bg2"/>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26" name="Rectangle 25"/>
          <p:cNvSpPr/>
          <p:nvPr userDrawn="1"/>
        </p:nvSpPr>
        <p:spPr bwMode="auto">
          <a:xfrm>
            <a:off x="9299004" y="2340774"/>
            <a:ext cx="403224" cy="302418"/>
          </a:xfrm>
          <a:prstGeom prst="rect">
            <a:avLst/>
          </a:prstGeom>
          <a:solidFill>
            <a:schemeClr val="tx2"/>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27" name="Rectangle 26"/>
          <p:cNvSpPr/>
          <p:nvPr userDrawn="1"/>
        </p:nvSpPr>
        <p:spPr bwMode="auto">
          <a:xfrm>
            <a:off x="9299004" y="2757492"/>
            <a:ext cx="403224" cy="302418"/>
          </a:xfrm>
          <a:prstGeom prst="rect">
            <a:avLst/>
          </a:prstGeom>
          <a:solidFill>
            <a:srgbClr val="255AA8"/>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28" name="Rectangle 27"/>
          <p:cNvSpPr/>
          <p:nvPr userDrawn="1"/>
        </p:nvSpPr>
        <p:spPr bwMode="auto">
          <a:xfrm>
            <a:off x="9299004" y="3174210"/>
            <a:ext cx="403224" cy="302418"/>
          </a:xfrm>
          <a:prstGeom prst="rect">
            <a:avLst/>
          </a:prstGeom>
          <a:solidFill>
            <a:schemeClr val="accent2"/>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29" name="Rectangle 28"/>
          <p:cNvSpPr/>
          <p:nvPr userDrawn="1"/>
        </p:nvSpPr>
        <p:spPr bwMode="auto">
          <a:xfrm>
            <a:off x="9299004" y="3590928"/>
            <a:ext cx="403224" cy="302418"/>
          </a:xfrm>
          <a:prstGeom prst="rect">
            <a:avLst/>
          </a:prstGeom>
          <a:solidFill>
            <a:srgbClr val="378B36"/>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30" name="Rectangle 29"/>
          <p:cNvSpPr/>
          <p:nvPr userDrawn="1"/>
        </p:nvSpPr>
        <p:spPr bwMode="auto">
          <a:xfrm>
            <a:off x="9299004" y="4007646"/>
            <a:ext cx="403224" cy="302418"/>
          </a:xfrm>
          <a:prstGeom prst="rect">
            <a:avLst/>
          </a:prstGeom>
          <a:solidFill>
            <a:srgbClr val="524E86"/>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31" name="Rectangle 30"/>
          <p:cNvSpPr/>
          <p:nvPr userDrawn="1"/>
        </p:nvSpPr>
        <p:spPr bwMode="auto">
          <a:xfrm>
            <a:off x="9299004" y="4424364"/>
            <a:ext cx="403224" cy="302418"/>
          </a:xfrm>
          <a:prstGeom prst="rect">
            <a:avLst/>
          </a:prstGeom>
          <a:solidFill>
            <a:srgbClr val="D93A3D"/>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32" name="Rectangle 31"/>
          <p:cNvSpPr/>
          <p:nvPr userDrawn="1"/>
        </p:nvSpPr>
        <p:spPr bwMode="auto">
          <a:xfrm>
            <a:off x="9299004" y="4841082"/>
            <a:ext cx="403224" cy="302418"/>
          </a:xfrm>
          <a:prstGeom prst="rect">
            <a:avLst/>
          </a:prstGeom>
          <a:solidFill>
            <a:srgbClr val="F58025"/>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sp>
        <p:nvSpPr>
          <p:cNvPr id="34" name="Rectangle 3"/>
          <p:cNvSpPr txBox="1">
            <a:spLocks noChangeArrowheads="1"/>
          </p:cNvSpPr>
          <p:nvPr userDrawn="1"/>
        </p:nvSpPr>
        <p:spPr bwMode="auto">
          <a:xfrm>
            <a:off x="9300718" y="0"/>
            <a:ext cx="2785872" cy="989502"/>
          </a:xfrm>
          <a:prstGeom prst="rect">
            <a:avLst/>
          </a:prstGeom>
          <a:solidFill>
            <a:srgbClr val="FF0000">
              <a:alpha val="85000"/>
            </a:srgbClr>
          </a:solidFill>
          <a:ln w="9525">
            <a:noFill/>
            <a:miter lim="800000"/>
            <a:headEnd/>
            <a:tailEnd/>
          </a:ln>
          <a:effectLst/>
        </p:spPr>
        <p:txBody>
          <a:bodyPr vert="horz" wrap="square" lIns="210312" tIns="210312" rIns="182880" bIns="182880" numCol="1" anchor="t" anchorCtr="0" compatLnSpc="1">
            <a:prstTxWarp prst="textNoShape">
              <a:avLst/>
            </a:prstTxWarp>
            <a:spAutoFit/>
          </a:bodyPr>
          <a:lstStyle>
            <a:lvl1pPr algn="l" rtl="0" eaLnBrk="1" fontAlgn="base" hangingPunct="1">
              <a:spcBef>
                <a:spcPct val="50000"/>
              </a:spcBef>
              <a:spcAft>
                <a:spcPct val="0"/>
              </a:spcAft>
              <a:defRPr sz="2600" b="1">
                <a:solidFill>
                  <a:schemeClr val="bg1"/>
                </a:solidFill>
                <a:latin typeface="Arial" panose="020B0604020202020204" pitchFamily="34" charset="0"/>
                <a:ea typeface="+mj-ea"/>
                <a:cs typeface="Arial" panose="020B0604020202020204" pitchFamily="34" charset="0"/>
              </a:defRPr>
            </a:lvl1pPr>
            <a:lvl2pPr algn="l" rtl="0" eaLnBrk="1" fontAlgn="base" hangingPunct="1">
              <a:spcBef>
                <a:spcPct val="50000"/>
              </a:spcBef>
              <a:spcAft>
                <a:spcPct val="0"/>
              </a:spcAft>
              <a:defRPr sz="3000" b="1">
                <a:solidFill>
                  <a:schemeClr val="tx2"/>
                </a:solidFill>
                <a:latin typeface="Trebuchet MS" pitchFamily="34" charset="0"/>
              </a:defRPr>
            </a:lvl2pPr>
            <a:lvl3pPr algn="l" rtl="0" eaLnBrk="1" fontAlgn="base" hangingPunct="1">
              <a:spcBef>
                <a:spcPct val="50000"/>
              </a:spcBef>
              <a:spcAft>
                <a:spcPct val="0"/>
              </a:spcAft>
              <a:defRPr sz="3000" b="1">
                <a:solidFill>
                  <a:schemeClr val="tx2"/>
                </a:solidFill>
                <a:latin typeface="Trebuchet MS" pitchFamily="34" charset="0"/>
              </a:defRPr>
            </a:lvl3pPr>
            <a:lvl4pPr algn="l" rtl="0" eaLnBrk="1" fontAlgn="base" hangingPunct="1">
              <a:spcBef>
                <a:spcPct val="50000"/>
              </a:spcBef>
              <a:spcAft>
                <a:spcPct val="0"/>
              </a:spcAft>
              <a:defRPr sz="3000" b="1">
                <a:solidFill>
                  <a:schemeClr val="tx2"/>
                </a:solidFill>
                <a:latin typeface="Trebuchet MS" pitchFamily="34" charset="0"/>
              </a:defRPr>
            </a:lvl4pPr>
            <a:lvl5pPr algn="l" rtl="0" eaLnBrk="1" fontAlgn="base" hangingPunct="1">
              <a:spcBef>
                <a:spcPct val="50000"/>
              </a:spcBef>
              <a:spcAft>
                <a:spcPct val="0"/>
              </a:spcAft>
              <a:defRPr sz="3000" b="1">
                <a:solidFill>
                  <a:schemeClr val="tx2"/>
                </a:solidFill>
                <a:latin typeface="Trebuchet MS" pitchFamily="34" charset="0"/>
              </a:defRPr>
            </a:lvl5pPr>
            <a:lvl6pPr marL="457200" algn="l" rtl="0" eaLnBrk="1" fontAlgn="base" hangingPunct="1">
              <a:spcBef>
                <a:spcPct val="50000"/>
              </a:spcBef>
              <a:spcAft>
                <a:spcPct val="0"/>
              </a:spcAft>
              <a:defRPr sz="3000" b="1">
                <a:solidFill>
                  <a:schemeClr val="tx2"/>
                </a:solidFill>
                <a:latin typeface="Trebuchet MS" pitchFamily="34" charset="0"/>
              </a:defRPr>
            </a:lvl6pPr>
            <a:lvl7pPr marL="914400" algn="l" rtl="0" eaLnBrk="1" fontAlgn="base" hangingPunct="1">
              <a:spcBef>
                <a:spcPct val="50000"/>
              </a:spcBef>
              <a:spcAft>
                <a:spcPct val="0"/>
              </a:spcAft>
              <a:defRPr sz="3000" b="1">
                <a:solidFill>
                  <a:schemeClr val="tx2"/>
                </a:solidFill>
                <a:latin typeface="Trebuchet MS" pitchFamily="34" charset="0"/>
              </a:defRPr>
            </a:lvl7pPr>
            <a:lvl8pPr marL="1371600" algn="l" rtl="0" eaLnBrk="1" fontAlgn="base" hangingPunct="1">
              <a:spcBef>
                <a:spcPct val="50000"/>
              </a:spcBef>
              <a:spcAft>
                <a:spcPct val="0"/>
              </a:spcAft>
              <a:defRPr sz="3000" b="1">
                <a:solidFill>
                  <a:schemeClr val="tx2"/>
                </a:solidFill>
                <a:latin typeface="Trebuchet MS" pitchFamily="34" charset="0"/>
              </a:defRPr>
            </a:lvl8pPr>
            <a:lvl9pPr marL="1828800" algn="l" rtl="0" eaLnBrk="1" fontAlgn="base" hangingPunct="1">
              <a:spcBef>
                <a:spcPct val="50000"/>
              </a:spcBef>
              <a:spcAft>
                <a:spcPct val="0"/>
              </a:spcAft>
              <a:defRPr sz="3000" b="1">
                <a:solidFill>
                  <a:schemeClr val="tx2"/>
                </a:solidFill>
                <a:latin typeface="Trebuchet MS" pitchFamily="34" charset="0"/>
              </a:defRPr>
            </a:lvl9pPr>
          </a:lstStyle>
          <a:p>
            <a:r>
              <a:rPr lang="en-US" sz="1100" kern="0" dirty="0"/>
              <a:t>To change </a:t>
            </a:r>
            <a:br>
              <a:rPr lang="en-US" sz="1100" kern="0" dirty="0"/>
            </a:br>
            <a:r>
              <a:rPr lang="en-US" sz="1100" kern="0" dirty="0"/>
              <a:t>background image;</a:t>
            </a:r>
          </a:p>
          <a:p>
            <a:r>
              <a:rPr lang="en-US" sz="1100" kern="0" dirty="0"/>
              <a:t>Go to View tab, slide master</a:t>
            </a:r>
          </a:p>
        </p:txBody>
      </p:sp>
    </p:spTree>
    <p:extLst>
      <p:ext uri="{BB962C8B-B14F-4D97-AF65-F5344CB8AC3E}">
        <p14:creationId xmlns:p14="http://schemas.microsoft.com/office/powerpoint/2010/main" val="361762025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llet &amp; Image">
    <p:spTree>
      <p:nvGrpSpPr>
        <p:cNvPr id="1" name=""/>
        <p:cNvGrpSpPr/>
        <p:nvPr/>
      </p:nvGrpSpPr>
      <p:grpSpPr>
        <a:xfrm>
          <a:off x="0" y="0"/>
          <a:ext cx="0" cy="0"/>
          <a:chOff x="0" y="0"/>
          <a:chExt cx="0" cy="0"/>
        </a:xfrm>
      </p:grpSpPr>
      <p:sp>
        <p:nvSpPr>
          <p:cNvPr id="2" name="Title 1"/>
          <p:cNvSpPr>
            <a:spLocks noGrp="1"/>
          </p:cNvSpPr>
          <p:nvPr>
            <p:ph type="title"/>
          </p:nvPr>
        </p:nvSpPr>
        <p:spPr>
          <a:xfrm>
            <a:off x="0" y="233589"/>
            <a:ext cx="6725920" cy="307777"/>
          </a:xfrm>
        </p:spPr>
        <p:txBody>
          <a:bodyPr wrap="square">
            <a:spAutoFit/>
          </a:bodyPr>
          <a:lstStyle>
            <a:lvl1pPr>
              <a:lnSpc>
                <a:spcPct val="100000"/>
              </a:lnSpc>
              <a:spcBef>
                <a:spcPts val="600"/>
              </a:spcBef>
              <a:defRPr sz="2000"/>
            </a:lvl1pPr>
          </a:lstStyle>
          <a:p>
            <a:r>
              <a:rPr lang="en-GB"/>
              <a:t>Click to edit Master title style</a:t>
            </a:r>
            <a:endParaRPr lang="en-US" dirty="0"/>
          </a:p>
        </p:txBody>
      </p:sp>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tretch/>
        </p:blipFill>
        <p:spPr>
          <a:xfrm>
            <a:off x="6837033" y="0"/>
            <a:ext cx="2306967" cy="5010912"/>
          </a:xfrm>
          <a:prstGeom prst="rect">
            <a:avLst/>
          </a:prstGeom>
        </p:spPr>
      </p:pic>
      <p:sp>
        <p:nvSpPr>
          <p:cNvPr id="7" name="Text Placeholder 3"/>
          <p:cNvSpPr>
            <a:spLocks noGrp="1"/>
          </p:cNvSpPr>
          <p:nvPr>
            <p:ph type="body" sz="quarter" idx="10" hasCustomPrompt="1"/>
          </p:nvPr>
        </p:nvSpPr>
        <p:spPr>
          <a:xfrm>
            <a:off x="0" y="555663"/>
            <a:ext cx="6725920" cy="369332"/>
          </a:xfrm>
          <a:prstGeom prst="rect">
            <a:avLst/>
          </a:prstGeom>
        </p:spPr>
        <p:txBody>
          <a:bodyPr wrap="square" lIns="228600" rIns="45720">
            <a:spAutoFit/>
          </a:bodyPr>
          <a:lstStyle>
            <a:lvl1pPr marL="0" indent="0">
              <a:lnSpc>
                <a:spcPct val="100000"/>
              </a:lnSpc>
              <a:spcBef>
                <a:spcPts val="600"/>
              </a:spcBef>
              <a:buNone/>
              <a:defRPr sz="1800" i="1">
                <a:solidFill>
                  <a:schemeClr val="tx1"/>
                </a:solidFill>
              </a:defRPr>
            </a:lvl1pPr>
          </a:lstStyle>
          <a:p>
            <a:pPr lvl="0"/>
            <a:r>
              <a:rPr lang="en-US" dirty="0"/>
              <a:t>Subtitle</a:t>
            </a:r>
          </a:p>
        </p:txBody>
      </p:sp>
      <p:sp>
        <p:nvSpPr>
          <p:cNvPr id="8" name="Content Placeholder 8"/>
          <p:cNvSpPr>
            <a:spLocks noGrp="1"/>
          </p:cNvSpPr>
          <p:nvPr>
            <p:ph sz="quarter" idx="11"/>
          </p:nvPr>
        </p:nvSpPr>
        <p:spPr>
          <a:xfrm>
            <a:off x="0" y="1158478"/>
            <a:ext cx="6725920" cy="1232645"/>
          </a:xfrm>
          <a:prstGeom prst="rect">
            <a:avLst/>
          </a:prstGeom>
        </p:spPr>
        <p:txBody>
          <a:bodyPr wrap="square" lIns="228600">
            <a:spAutoFit/>
          </a:bodyPr>
          <a:lstStyle>
            <a:lvl1pPr marL="233363" indent="-233363">
              <a:lnSpc>
                <a:spcPct val="100000"/>
              </a:lnSpc>
              <a:spcBef>
                <a:spcPts val="600"/>
              </a:spcBef>
              <a:buClr>
                <a:schemeClr val="accent1"/>
              </a:buClr>
              <a:defRPr kumimoji="0" lang="en-US" sz="1800" b="0" i="0" u="none" strike="noStrike" kern="0" cap="none" spc="0" normalizeH="0" baseline="0" dirty="0" smtClean="0">
                <a:ln>
                  <a:noFill/>
                </a:ln>
                <a:solidFill>
                  <a:schemeClr val="tx1"/>
                </a:solidFill>
                <a:effectLst/>
                <a:uLnTx/>
                <a:uFillTx/>
                <a:latin typeface="Arial" panose="020B0604020202020204" pitchFamily="34" charset="0"/>
                <a:ea typeface="+mn-ea"/>
                <a:cs typeface="Arial" panose="020B0604020202020204" pitchFamily="34" charset="0"/>
              </a:defRPr>
            </a:lvl1pPr>
            <a:lvl2pPr marL="457200" indent="-223838">
              <a:lnSpc>
                <a:spcPct val="100000"/>
              </a:lnSpc>
              <a:spcBef>
                <a:spcPts val="600"/>
              </a:spcBef>
              <a:buClr>
                <a:schemeClr val="accent1"/>
              </a:buClr>
              <a:buFont typeface="Wingdings 2" panose="05020102010507070707" pitchFamily="18" charset="2"/>
              <a:buChar char="¡"/>
              <a:defRPr kumimoji="0" lang="en-US" sz="1400" b="0" i="0" u="none" strike="noStrike" kern="0" cap="none" spc="0" normalizeH="0" baseline="0" dirty="0" smtClean="0">
                <a:ln>
                  <a:noFill/>
                </a:ln>
                <a:solidFill>
                  <a:schemeClr val="tx1"/>
                </a:solidFill>
                <a:effectLst/>
                <a:uLnTx/>
                <a:uFillTx/>
                <a:latin typeface="Arial" panose="020B0604020202020204" pitchFamily="34" charset="0"/>
                <a:ea typeface="+mn-ea"/>
                <a:cs typeface="Arial" panose="020B0604020202020204" pitchFamily="34" charset="0"/>
              </a:defRPr>
            </a:lvl2pPr>
            <a:lvl3pPr marL="630238" indent="-173038">
              <a:lnSpc>
                <a:spcPct val="100000"/>
              </a:lnSpc>
              <a:spcBef>
                <a:spcPts val="600"/>
              </a:spcBef>
              <a:buFont typeface="Arial" panose="020B0604020202020204" pitchFamily="34" charset="0"/>
              <a:buChar char="•"/>
              <a:defRPr sz="1400">
                <a:solidFill>
                  <a:schemeClr val="tx1"/>
                </a:solidFill>
              </a:defRPr>
            </a:lvl3pPr>
            <a:lvl4pPr marL="917575" indent="-228600">
              <a:lnSpc>
                <a:spcPct val="100000"/>
              </a:lnSpc>
              <a:spcBef>
                <a:spcPts val="600"/>
              </a:spcBef>
              <a:buClr>
                <a:schemeClr val="accent1"/>
              </a:buClr>
              <a:buFont typeface="Symbol" panose="05050102010706020507" pitchFamily="18" charset="2"/>
              <a:buChar char="-"/>
              <a:defRPr sz="1200">
                <a:solidFill>
                  <a:schemeClr val="tx1"/>
                </a:solidFill>
              </a:defRPr>
            </a:lvl4pPr>
            <a:lvl5pPr marL="1087438" indent="-173038">
              <a:buClr>
                <a:schemeClr val="accent1"/>
              </a:buClr>
              <a:defRPr sz="1200">
                <a:solidFill>
                  <a:schemeClr val="tx1"/>
                </a:solidFill>
              </a:defRPr>
            </a:lvl5pPr>
          </a:lstStyle>
          <a:p>
            <a:pPr marL="342900" marR="0" lvl="0" indent="-342900" algn="l" defTabSz="914400" rtl="0" eaLnBrk="1" fontAlgn="base" latinLnBrk="0" hangingPunct="1">
              <a:lnSpc>
                <a:spcPct val="95000"/>
              </a:lnSpc>
              <a:spcBef>
                <a:spcPct val="50000"/>
              </a:spcBef>
              <a:spcAft>
                <a:spcPct val="0"/>
              </a:spcAft>
              <a:buClr>
                <a:srgbClr val="255AA8"/>
              </a:buClr>
              <a:buSzPct val="100000"/>
              <a:buFont typeface="Wingdings 2" panose="05020102010507070707" pitchFamily="18" charset="2"/>
              <a:buChar char=""/>
              <a:tabLst/>
              <a:defRPr/>
            </a:pPr>
            <a:r>
              <a:rPr lang="en-GB"/>
              <a:t>Click to edit Master text styles</a:t>
            </a:r>
          </a:p>
          <a:p>
            <a:pPr marL="342900" marR="0" lvl="1" indent="-342900" algn="l" defTabSz="914400" rtl="0" eaLnBrk="1" fontAlgn="base" latinLnBrk="0" hangingPunct="1">
              <a:lnSpc>
                <a:spcPct val="95000"/>
              </a:lnSpc>
              <a:spcBef>
                <a:spcPct val="50000"/>
              </a:spcBef>
              <a:spcAft>
                <a:spcPct val="0"/>
              </a:spcAft>
              <a:buClr>
                <a:srgbClr val="255AA8"/>
              </a:buClr>
              <a:buSzPct val="100000"/>
              <a:buFont typeface="Wingdings 2" panose="05020102010507070707" pitchFamily="18" charset="2"/>
              <a:buChar char=""/>
              <a:tabLst/>
              <a:defRPr/>
            </a:pPr>
            <a:r>
              <a:rPr lang="en-GB"/>
              <a:t>Second level</a:t>
            </a:r>
          </a:p>
          <a:p>
            <a:pPr marL="342900" marR="0" lvl="2" indent="-342900" algn="l" defTabSz="914400" rtl="0" eaLnBrk="1" fontAlgn="base" latinLnBrk="0" hangingPunct="1">
              <a:lnSpc>
                <a:spcPct val="95000"/>
              </a:lnSpc>
              <a:spcBef>
                <a:spcPct val="50000"/>
              </a:spcBef>
              <a:spcAft>
                <a:spcPct val="0"/>
              </a:spcAft>
              <a:buClr>
                <a:srgbClr val="255AA8"/>
              </a:buClr>
              <a:buSzPct val="100000"/>
              <a:buFont typeface="Wingdings 2" panose="05020102010507070707" pitchFamily="18" charset="2"/>
              <a:buChar char=""/>
              <a:tabLst/>
              <a:defRPr/>
            </a:pPr>
            <a:r>
              <a:rPr lang="en-GB"/>
              <a:t>Third level</a:t>
            </a:r>
          </a:p>
          <a:p>
            <a:pPr marL="342900" marR="0" lvl="3" indent="-342900" algn="l" defTabSz="914400" rtl="0" eaLnBrk="1" fontAlgn="base" latinLnBrk="0" hangingPunct="1">
              <a:lnSpc>
                <a:spcPct val="95000"/>
              </a:lnSpc>
              <a:spcBef>
                <a:spcPct val="50000"/>
              </a:spcBef>
              <a:spcAft>
                <a:spcPct val="0"/>
              </a:spcAft>
              <a:buClr>
                <a:srgbClr val="255AA8"/>
              </a:buClr>
              <a:buSzPct val="100000"/>
              <a:buFont typeface="Wingdings 2" panose="05020102010507070707" pitchFamily="18" charset="2"/>
              <a:buChar char=""/>
              <a:tabLst/>
              <a:defRPr/>
            </a:pPr>
            <a:r>
              <a:rPr lang="en-GB"/>
              <a:t>Fourth level</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72450" y="0"/>
            <a:ext cx="777240" cy="777240"/>
          </a:xfrm>
          <a:prstGeom prst="rect">
            <a:avLst/>
          </a:prstGeom>
        </p:spPr>
      </p:pic>
    </p:spTree>
    <p:extLst>
      <p:ext uri="{BB962C8B-B14F-4D97-AF65-F5344CB8AC3E}">
        <p14:creationId xmlns:p14="http://schemas.microsoft.com/office/powerpoint/2010/main" val="458904722"/>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age 1">
    <p:spTree>
      <p:nvGrpSpPr>
        <p:cNvPr id="1" name=""/>
        <p:cNvGrpSpPr/>
        <p:nvPr/>
      </p:nvGrpSpPr>
      <p:grpSpPr>
        <a:xfrm>
          <a:off x="0" y="0"/>
          <a:ext cx="0" cy="0"/>
          <a:chOff x="0" y="0"/>
          <a:chExt cx="0" cy="0"/>
        </a:xfrm>
      </p:grpSpPr>
      <p:sp>
        <p:nvSpPr>
          <p:cNvPr id="4" name="Rectangle 3"/>
          <p:cNvSpPr/>
          <p:nvPr userDrawn="1"/>
        </p:nvSpPr>
        <p:spPr bwMode="auto">
          <a:xfrm>
            <a:off x="0" y="4693377"/>
            <a:ext cx="9144000" cy="600164"/>
          </a:xfrm>
          <a:prstGeom prst="rect">
            <a:avLst/>
          </a:prstGeom>
          <a:solidFill>
            <a:srgbClr val="255AA7"/>
          </a:solidFill>
          <a:ln w="12700" cap="flat" cmpd="sng" algn="ctr">
            <a:noFill/>
            <a:prstDash val="solid"/>
            <a:round/>
            <a:headEnd type="none" w="med" len="med"/>
            <a:tailEnd type="none" w="sm" len="sm"/>
          </a:ln>
          <a:effectLst/>
        </p:spPr>
        <p:txBody>
          <a:bodyPr vert="horz" wrap="square" lIns="228600" tIns="91440" rIns="228600" bIns="91440" numCol="1" rtlCol="0" anchor="t" anchorCtr="0" compatLnSpc="1">
            <a:prstTxWarp prst="textNoShape">
              <a:avLst/>
            </a:prstTxWarp>
            <a:spAutoFit/>
          </a:bodyPr>
          <a:lstStyle/>
          <a:p>
            <a:pPr algn="l">
              <a:lnSpc>
                <a:spcPct val="100000"/>
              </a:lnSpc>
              <a:spcBef>
                <a:spcPts val="600"/>
              </a:spcBef>
            </a:pPr>
            <a:r>
              <a:rPr lang="en-US" sz="900" b="0" dirty="0">
                <a:solidFill>
                  <a:srgbClr val="FFFFFF"/>
                </a:solidFill>
                <a:latin typeface="Arial" panose="020B0604020202020204" pitchFamily="34" charset="0"/>
                <a:cs typeface="Arial" panose="020B0604020202020204" pitchFamily="34" charset="0"/>
              </a:rPr>
              <a:t>© Spirent Communications, Inc. All of the company names and/or brand names and/or product names and/or logos referred to in this document, in particular the name “Spirent” and its logo device, are either registered trademarks or trademarks pending registration in accordance with relevant national laws. All rights reserved. Specifications subject to change without notice.</a:t>
            </a:r>
            <a:endParaRPr lang="en-US" sz="900" dirty="0">
              <a:solidFill>
                <a:srgbClr val="FFFFFF"/>
              </a:solidFill>
              <a:latin typeface="Arial" panose="020B0604020202020204" pitchFamily="34" charset="0"/>
              <a:cs typeface="Arial" panose="020B0604020202020204" pitchFamily="34" charset="0"/>
            </a:endParaRPr>
          </a:p>
        </p:txBody>
      </p:sp>
      <p:sp>
        <p:nvSpPr>
          <p:cNvPr id="7" name="TextBox 6"/>
          <p:cNvSpPr txBox="1"/>
          <p:nvPr userDrawn="1"/>
        </p:nvSpPr>
        <p:spPr>
          <a:xfrm>
            <a:off x="0" y="4324750"/>
            <a:ext cx="1337867" cy="353943"/>
          </a:xfrm>
          <a:prstGeom prst="rect">
            <a:avLst/>
          </a:prstGeom>
          <a:noFill/>
        </p:spPr>
        <p:txBody>
          <a:bodyPr wrap="none" lIns="228600" bIns="91440" rtlCol="0">
            <a:spAutoFit/>
          </a:bodyPr>
          <a:lstStyle/>
          <a:p>
            <a:pPr algn="l">
              <a:lnSpc>
                <a:spcPct val="100000"/>
              </a:lnSpc>
              <a:spcBef>
                <a:spcPts val="600"/>
              </a:spcBef>
            </a:pPr>
            <a:r>
              <a:rPr lang="en-US" dirty="0">
                <a:solidFill>
                  <a:schemeClr val="accent1"/>
                </a:solidFill>
                <a:latin typeface="Arial" panose="020B0604020202020204" pitchFamily="34" charset="0"/>
                <a:cs typeface="Arial" panose="020B0604020202020204" pitchFamily="34" charset="0"/>
              </a:rPr>
              <a:t>spirent.com</a:t>
            </a:r>
          </a:p>
        </p:txBody>
      </p:sp>
      <p:sp>
        <p:nvSpPr>
          <p:cNvPr id="10" name="Title 1"/>
          <p:cNvSpPr>
            <a:spLocks noGrp="1"/>
          </p:cNvSpPr>
          <p:nvPr>
            <p:ph type="title" hasCustomPrompt="1"/>
          </p:nvPr>
        </p:nvSpPr>
        <p:spPr>
          <a:xfrm>
            <a:off x="0" y="3305175"/>
            <a:ext cx="8879840" cy="553998"/>
          </a:xfrm>
        </p:spPr>
        <p:txBody>
          <a:bodyPr lIns="228600" anchor="t">
            <a:spAutoFit/>
          </a:bodyPr>
          <a:lstStyle>
            <a:lvl1pPr algn="l">
              <a:lnSpc>
                <a:spcPct val="100000"/>
              </a:lnSpc>
              <a:spcBef>
                <a:spcPts val="600"/>
              </a:spcBef>
              <a:defRPr sz="3600" b="1" cap="none"/>
            </a:lvl1pPr>
          </a:lstStyle>
          <a:p>
            <a:r>
              <a:rPr lang="en-US" dirty="0"/>
              <a:t>Click to edit master title style</a:t>
            </a:r>
          </a:p>
        </p:txBody>
      </p:sp>
      <p:sp>
        <p:nvSpPr>
          <p:cNvPr id="11" name="Text Placeholder 2"/>
          <p:cNvSpPr>
            <a:spLocks noGrp="1"/>
          </p:cNvSpPr>
          <p:nvPr>
            <p:ph type="body" idx="1" hasCustomPrompt="1"/>
          </p:nvPr>
        </p:nvSpPr>
        <p:spPr>
          <a:xfrm>
            <a:off x="0" y="2935843"/>
            <a:ext cx="8879840" cy="369332"/>
          </a:xfrm>
          <a:prstGeom prst="rect">
            <a:avLst/>
          </a:prstGeom>
        </p:spPr>
        <p:txBody>
          <a:bodyPr lIns="228600" anchor="b">
            <a:spAutoFit/>
          </a:bodyPr>
          <a:lstStyle>
            <a:lvl1pPr marL="0" indent="0">
              <a:lnSpc>
                <a:spcPct val="100000"/>
              </a:lnSpc>
              <a:spcBef>
                <a:spcPts val="600"/>
              </a:spcBef>
              <a:buNone/>
              <a:defRPr sz="1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val="1759921755"/>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Page 2">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4543336"/>
            <a:ext cx="9144000" cy="600164"/>
          </a:xfrm>
          <a:prstGeom prst="rect">
            <a:avLst/>
          </a:prstGeom>
          <a:solidFill>
            <a:schemeClr val="bg1"/>
          </a:solidFill>
          <a:ln w="12700" cap="flat" cmpd="sng" algn="ctr">
            <a:noFill/>
            <a:prstDash val="solid"/>
            <a:round/>
            <a:headEnd type="none" w="med" len="med"/>
            <a:tailEnd type="none" w="sm" len="sm"/>
          </a:ln>
          <a:effectLst/>
        </p:spPr>
        <p:txBody>
          <a:bodyPr vert="horz" wrap="square" lIns="228600" tIns="91440" rIns="228600" bIns="91440" numCol="1" rtlCol="0" anchor="t" anchorCtr="0" compatLnSpc="1">
            <a:prstTxWarp prst="textNoShape">
              <a:avLst/>
            </a:prstTxWarp>
            <a:spAutoFit/>
          </a:bodyPr>
          <a:lstStyle/>
          <a:p>
            <a:pPr algn="l">
              <a:spcBef>
                <a:spcPts val="600"/>
              </a:spcBef>
            </a:pPr>
            <a:r>
              <a:rPr lang="en-US" sz="900" b="0" dirty="0">
                <a:solidFill>
                  <a:schemeClr val="tx1"/>
                </a:solidFill>
                <a:latin typeface="Arial" panose="020B0604020202020204" pitchFamily="34" charset="0"/>
                <a:cs typeface="Arial" panose="020B0604020202020204" pitchFamily="34" charset="0"/>
              </a:rPr>
              <a:t>© Spirent Communications, Inc. All of the company names and/or brand names and/or product names and/or logos referred to in this document, in particular the name “Spirent” and its logo device, are either registered trademarks or trademarks pending registration in accordance with relevant national laws. All rights reserved. Specifications subject to change without notice.</a:t>
            </a:r>
            <a:endParaRPr lang="en-US" sz="900" dirty="0">
              <a:solidFill>
                <a:schemeClr val="tx1"/>
              </a:solidFill>
              <a:latin typeface="Arial" panose="020B0604020202020204" pitchFamily="34" charset="0"/>
              <a:cs typeface="Arial" panose="020B0604020202020204" pitchFamily="34" charset="0"/>
            </a:endParaRPr>
          </a:p>
        </p:txBody>
      </p:sp>
      <p:sp>
        <p:nvSpPr>
          <p:cNvPr id="7" name="TextBox 6"/>
          <p:cNvSpPr txBox="1"/>
          <p:nvPr userDrawn="1"/>
        </p:nvSpPr>
        <p:spPr>
          <a:xfrm>
            <a:off x="0" y="4191762"/>
            <a:ext cx="1337867" cy="353943"/>
          </a:xfrm>
          <a:prstGeom prst="rect">
            <a:avLst/>
          </a:prstGeom>
          <a:noFill/>
        </p:spPr>
        <p:txBody>
          <a:bodyPr wrap="none" lIns="228600" bIns="91440" rtlCol="0">
            <a:spAutoFit/>
          </a:bodyPr>
          <a:lstStyle/>
          <a:p>
            <a:pPr algn="l">
              <a:spcBef>
                <a:spcPts val="600"/>
              </a:spcBef>
            </a:pPr>
            <a:r>
              <a:rPr lang="en-US" dirty="0">
                <a:solidFill>
                  <a:schemeClr val="bg1"/>
                </a:solidFill>
                <a:latin typeface="Arial" panose="020B0604020202020204" pitchFamily="34" charset="0"/>
                <a:cs typeface="Arial" panose="020B0604020202020204" pitchFamily="34" charset="0"/>
              </a:rPr>
              <a:t>spirent.com</a:t>
            </a:r>
          </a:p>
        </p:txBody>
      </p:sp>
      <p:sp>
        <p:nvSpPr>
          <p:cNvPr id="9" name="Title 1"/>
          <p:cNvSpPr>
            <a:spLocks noGrp="1"/>
          </p:cNvSpPr>
          <p:nvPr>
            <p:ph type="title" hasCustomPrompt="1"/>
          </p:nvPr>
        </p:nvSpPr>
        <p:spPr>
          <a:xfrm>
            <a:off x="0" y="3305175"/>
            <a:ext cx="8879840" cy="553998"/>
          </a:xfrm>
        </p:spPr>
        <p:txBody>
          <a:bodyPr lIns="228600" anchor="t">
            <a:spAutoFit/>
          </a:bodyPr>
          <a:lstStyle>
            <a:lvl1pPr algn="l">
              <a:lnSpc>
                <a:spcPct val="100000"/>
              </a:lnSpc>
              <a:spcBef>
                <a:spcPts val="600"/>
              </a:spcBef>
              <a:defRPr sz="3600" b="1" cap="none">
                <a:solidFill>
                  <a:schemeClr val="bg1"/>
                </a:solidFill>
              </a:defRPr>
            </a:lvl1pPr>
          </a:lstStyle>
          <a:p>
            <a:r>
              <a:rPr lang="en-US" dirty="0"/>
              <a:t>Click to edit master title style</a:t>
            </a:r>
          </a:p>
        </p:txBody>
      </p:sp>
      <p:sp>
        <p:nvSpPr>
          <p:cNvPr id="10" name="Text Placeholder 2"/>
          <p:cNvSpPr>
            <a:spLocks noGrp="1"/>
          </p:cNvSpPr>
          <p:nvPr>
            <p:ph type="body" idx="1" hasCustomPrompt="1"/>
          </p:nvPr>
        </p:nvSpPr>
        <p:spPr>
          <a:xfrm>
            <a:off x="0" y="2935843"/>
            <a:ext cx="8879840" cy="369332"/>
          </a:xfrm>
          <a:prstGeom prst="rect">
            <a:avLst/>
          </a:prstGeom>
        </p:spPr>
        <p:txBody>
          <a:bodyPr lIns="228600" anchor="b">
            <a:spAutoFit/>
          </a:bodyPr>
          <a:lstStyle>
            <a:lvl1pPr marL="0" indent="0">
              <a:lnSpc>
                <a:spcPct val="100000"/>
              </a:lnSpc>
              <a:spcBef>
                <a:spcPts val="600"/>
              </a:spcBef>
              <a:buNone/>
              <a:defRPr sz="1800">
                <a:solidFill>
                  <a:schemeClr val="tx1">
                    <a:lumMod val="40000"/>
                    <a:lumOff val="60000"/>
                  </a:schemeClr>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72450" y="0"/>
            <a:ext cx="777240" cy="777240"/>
          </a:xfrm>
          <a:prstGeom prst="rect">
            <a:avLst/>
          </a:prstGeom>
        </p:spPr>
      </p:pic>
    </p:spTree>
    <p:extLst>
      <p:ext uri="{BB962C8B-B14F-4D97-AF65-F5344CB8AC3E}">
        <p14:creationId xmlns:p14="http://schemas.microsoft.com/office/powerpoint/2010/main" val="281184875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30755" name="Rectangle 3"/>
          <p:cNvSpPr>
            <a:spLocks noGrp="1" noChangeArrowheads="1"/>
          </p:cNvSpPr>
          <p:nvPr>
            <p:ph type="ctrTitle" hasCustomPrompt="1"/>
          </p:nvPr>
        </p:nvSpPr>
        <p:spPr>
          <a:xfrm>
            <a:off x="3584448" y="3086100"/>
            <a:ext cx="5559552" cy="2057400"/>
          </a:xfrm>
          <a:solidFill>
            <a:schemeClr val="accent1">
              <a:alpha val="85000"/>
            </a:schemeClr>
          </a:solidFill>
          <a:effectLst/>
        </p:spPr>
        <p:txBody>
          <a:bodyPr lIns="228600" tIns="228600" rIns="45720" bIns="228600" anchor="t" anchorCtr="0">
            <a:noAutofit/>
          </a:bodyPr>
          <a:lstStyle>
            <a:lvl1pPr>
              <a:lnSpc>
                <a:spcPts val="3800"/>
              </a:lnSpc>
              <a:spcBef>
                <a:spcPts val="1900"/>
              </a:spcBef>
              <a:defRPr sz="3200" b="1">
                <a:solidFill>
                  <a:schemeClr val="bg1"/>
                </a:solidFill>
              </a:defRPr>
            </a:lvl1pPr>
          </a:lstStyle>
          <a:p>
            <a:r>
              <a:rPr lang="en-US" dirty="0"/>
              <a:t>Click to edit master title style</a:t>
            </a:r>
          </a:p>
        </p:txBody>
      </p:sp>
      <p:sp>
        <p:nvSpPr>
          <p:cNvPr id="5" name="Text Placeholder 4"/>
          <p:cNvSpPr>
            <a:spLocks noGrp="1"/>
          </p:cNvSpPr>
          <p:nvPr>
            <p:ph type="body" sz="quarter" idx="10" hasCustomPrompt="1"/>
          </p:nvPr>
        </p:nvSpPr>
        <p:spPr>
          <a:xfrm>
            <a:off x="3584448" y="4531794"/>
            <a:ext cx="5559552" cy="611706"/>
          </a:xfrm>
          <a:prstGeom prst="rect">
            <a:avLst/>
          </a:prstGeom>
        </p:spPr>
        <p:txBody>
          <a:bodyPr lIns="228600" bIns="228600" anchor="b" anchorCtr="0"/>
          <a:lstStyle>
            <a:lvl1pPr marL="0" indent="0">
              <a:lnSpc>
                <a:spcPts val="2600"/>
              </a:lnSpc>
              <a:spcBef>
                <a:spcPts val="1300"/>
              </a:spcBef>
              <a:buNone/>
              <a:defRPr>
                <a:solidFill>
                  <a:schemeClr val="bg1"/>
                </a:solidFill>
              </a:defRPr>
            </a:lvl1pPr>
          </a:lstStyle>
          <a:p>
            <a:pPr lvl="0"/>
            <a:r>
              <a:rPr lang="en-US" dirty="0"/>
              <a:t>Subtitle</a:t>
            </a:r>
          </a:p>
        </p:txBody>
      </p:sp>
      <p:pic>
        <p:nvPicPr>
          <p:cNvPr id="1026" name="Picture 2" descr="D:\___Purchased Images\Places\160448612.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1382"/>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972043"/>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9732" name="Rectangle 4"/>
          <p:cNvSpPr>
            <a:spLocks noGrp="1" noChangeArrowheads="1"/>
          </p:cNvSpPr>
          <p:nvPr>
            <p:ph type="title"/>
          </p:nvPr>
        </p:nvSpPr>
        <p:spPr bwMode="auto">
          <a:xfrm>
            <a:off x="0" y="202812"/>
            <a:ext cx="7326775" cy="369332"/>
          </a:xfrm>
          <a:prstGeom prst="rect">
            <a:avLst/>
          </a:prstGeom>
          <a:noFill/>
          <a:ln w="9525">
            <a:noFill/>
            <a:miter lim="800000"/>
            <a:headEnd/>
            <a:tailEnd/>
          </a:ln>
          <a:effectLst/>
        </p:spPr>
        <p:txBody>
          <a:bodyPr vert="horz" wrap="square" lIns="228600" tIns="0" rIns="457200" bIns="0" numCol="1" anchor="ctr" anchorCtr="0" compatLnSpc="1">
            <a:prstTxWarp prst="textNoShape">
              <a:avLst/>
            </a:prstTxWarp>
            <a:spAutoFit/>
          </a:bodyPr>
          <a:lstStyle/>
          <a:p>
            <a:pPr lvl="0"/>
            <a:r>
              <a:rPr lang="en-GB" dirty="0"/>
              <a:t>Click to edit Master title style</a:t>
            </a:r>
            <a:endParaRPr lang="en-US" dirty="0"/>
          </a:p>
        </p:txBody>
      </p:sp>
      <p:sp>
        <p:nvSpPr>
          <p:cNvPr id="19" name="Rectangle 18"/>
          <p:cNvSpPr/>
          <p:nvPr/>
        </p:nvSpPr>
        <p:spPr>
          <a:xfrm>
            <a:off x="0" y="5013198"/>
            <a:ext cx="9144000" cy="130302"/>
          </a:xfrm>
          <a:prstGeom prst="rect">
            <a:avLst/>
          </a:prstGeom>
          <a:noFill/>
          <a:ln w="25400" cap="flat" cmpd="sng" algn="ctr">
            <a:noFill/>
            <a:prstDash val="solid"/>
          </a:ln>
          <a:effectLst/>
        </p:spPr>
        <p:txBody>
          <a:bodyPr rIns="228600" bIns="45720" rtlCol="0" anchor="ctr"/>
          <a:lstStyle/>
          <a:p>
            <a:pPr algn="r" eaLnBrk="1" fontAlgn="auto" hangingPunct="1">
              <a:spcBef>
                <a:spcPts val="0"/>
              </a:spcBef>
              <a:spcAft>
                <a:spcPts val="0"/>
              </a:spcAft>
              <a:defRPr/>
            </a:pPr>
            <a:fld id="{CFD94992-95F9-4341-B39E-F07CAEF90486}" type="slidenum">
              <a:rPr lang="en-US" sz="700" b="0" kern="0" smtClean="0">
                <a:solidFill>
                  <a:schemeClr val="tx1">
                    <a:lumMod val="60000"/>
                    <a:lumOff val="40000"/>
                  </a:schemeClr>
                </a:solidFill>
                <a:latin typeface="Arial" panose="020B0604020202020204" pitchFamily="34" charset="0"/>
                <a:ea typeface="Segoe UI" panose="020B0502040204020203" pitchFamily="34" charset="0"/>
                <a:cs typeface="Arial" panose="020B0604020202020204" pitchFamily="34" charset="0"/>
              </a:rPr>
              <a:pPr algn="r" eaLnBrk="1" fontAlgn="auto" hangingPunct="1">
                <a:spcBef>
                  <a:spcPts val="0"/>
                </a:spcBef>
                <a:spcAft>
                  <a:spcPts val="0"/>
                </a:spcAft>
                <a:defRPr/>
              </a:pPr>
              <a:t>‹#›</a:t>
            </a:fld>
            <a:endParaRPr lang="en-US" sz="700" b="0" kern="0" dirty="0">
              <a:solidFill>
                <a:schemeClr val="tx1">
                  <a:lumMod val="60000"/>
                  <a:lumOff val="40000"/>
                </a:schemeClr>
              </a:solidFill>
              <a:latin typeface="Arial" panose="020B0604020202020204" pitchFamily="34" charset="0"/>
              <a:ea typeface="Segoe UI" panose="020B0502040204020203" pitchFamily="34" charset="0"/>
              <a:cs typeface="Arial" panose="020B0604020202020204" pitchFamily="34" charset="0"/>
            </a:endParaRPr>
          </a:p>
        </p:txBody>
      </p:sp>
      <p:cxnSp>
        <p:nvCxnSpPr>
          <p:cNvPr id="3" name="Straight Connector 2"/>
          <p:cNvCxnSpPr/>
          <p:nvPr/>
        </p:nvCxnSpPr>
        <p:spPr bwMode="auto">
          <a:xfrm>
            <a:off x="0" y="5013198"/>
            <a:ext cx="9144000" cy="0"/>
          </a:xfrm>
          <a:prstGeom prst="line">
            <a:avLst/>
          </a:prstGeom>
          <a:solidFill>
            <a:schemeClr val="accent1"/>
          </a:solidFill>
          <a:ln w="6350" cap="flat" cmpd="sng" algn="ctr">
            <a:solidFill>
              <a:schemeClr val="tx1">
                <a:lumMod val="60000"/>
                <a:lumOff val="40000"/>
              </a:schemeClr>
            </a:solidFill>
            <a:prstDash val="solid"/>
            <a:round/>
            <a:headEnd type="none" w="med" len="med"/>
            <a:tailEnd type="none" w="sm" len="sm"/>
          </a:ln>
          <a:effectLst/>
        </p:spPr>
      </p:cxnSp>
      <p:pic>
        <p:nvPicPr>
          <p:cNvPr id="7" name="Picture 6"/>
          <p:cNvPicPr>
            <a:picLocks noChangeAspect="1"/>
          </p:cNvPicPr>
          <p:nvPr userDrawn="1"/>
        </p:nvPicPr>
        <p:blipFill>
          <a:blip r:embed="rId13"/>
          <a:stretch>
            <a:fillRect/>
          </a:stretch>
        </p:blipFill>
        <p:spPr>
          <a:xfrm>
            <a:off x="6784084" y="143775"/>
            <a:ext cx="2149232" cy="428369"/>
          </a:xfrm>
          <a:prstGeom prst="rect">
            <a:avLst/>
          </a:prstGeom>
        </p:spPr>
      </p:pic>
    </p:spTree>
  </p:cSld>
  <p:clrMap bg1="lt1" tx1="dk1" bg2="lt2" tx2="dk2" accent1="accent1" accent2="accent2" accent3="accent3" accent4="accent4" accent5="accent5" accent6="accent6" hlink="hlink" folHlink="folHlink"/>
  <p:sldLayoutIdLst>
    <p:sldLayoutId id="2147483668" r:id="rId1"/>
    <p:sldLayoutId id="2147483678" r:id="rId2"/>
    <p:sldLayoutId id="2147483669" r:id="rId3"/>
    <p:sldLayoutId id="2147483670" r:id="rId4"/>
    <p:sldLayoutId id="2147483677" r:id="rId5"/>
    <p:sldLayoutId id="2147483671" r:id="rId6"/>
    <p:sldLayoutId id="2147483672" r:id="rId7"/>
    <p:sldLayoutId id="2147483674" r:id="rId8"/>
    <p:sldLayoutId id="2147483675" r:id="rId9"/>
    <p:sldLayoutId id="2147483676" r:id="rId10"/>
    <p:sldLayoutId id="2147483679" r:id="rId11"/>
  </p:sldLayoutIdLst>
  <p:transition spd="med">
    <p:fade/>
  </p:transition>
  <p:hf hdr="0" ftr="0" dt="0"/>
  <p:txStyles>
    <p:titleStyle>
      <a:lvl1pPr algn="l" rtl="0" eaLnBrk="1" fontAlgn="base" hangingPunct="1">
        <a:lnSpc>
          <a:spcPct val="100000"/>
        </a:lnSpc>
        <a:spcBef>
          <a:spcPts val="600"/>
        </a:spcBef>
        <a:spcAft>
          <a:spcPct val="0"/>
        </a:spcAft>
        <a:defRPr sz="2400" b="0">
          <a:solidFill>
            <a:schemeClr val="accent1"/>
          </a:solidFill>
          <a:latin typeface="Arial" panose="020B0604020202020204" pitchFamily="34" charset="0"/>
          <a:ea typeface="+mj-ea"/>
          <a:cs typeface="Arial" panose="020B0604020202020204" pitchFamily="34" charset="0"/>
        </a:defRPr>
      </a:lvl1pPr>
      <a:lvl2pPr algn="l" rtl="0" eaLnBrk="1" fontAlgn="base" hangingPunct="1">
        <a:spcBef>
          <a:spcPct val="50000"/>
        </a:spcBef>
        <a:spcAft>
          <a:spcPct val="0"/>
        </a:spcAft>
        <a:defRPr sz="3000" b="1">
          <a:solidFill>
            <a:schemeClr val="tx2"/>
          </a:solidFill>
          <a:latin typeface="Trebuchet MS" pitchFamily="34" charset="0"/>
        </a:defRPr>
      </a:lvl2pPr>
      <a:lvl3pPr algn="l" rtl="0" eaLnBrk="1" fontAlgn="base" hangingPunct="1">
        <a:spcBef>
          <a:spcPct val="50000"/>
        </a:spcBef>
        <a:spcAft>
          <a:spcPct val="0"/>
        </a:spcAft>
        <a:defRPr sz="3000" b="1">
          <a:solidFill>
            <a:schemeClr val="tx2"/>
          </a:solidFill>
          <a:latin typeface="Trebuchet MS" pitchFamily="34" charset="0"/>
        </a:defRPr>
      </a:lvl3pPr>
      <a:lvl4pPr algn="l" rtl="0" eaLnBrk="1" fontAlgn="base" hangingPunct="1">
        <a:spcBef>
          <a:spcPct val="50000"/>
        </a:spcBef>
        <a:spcAft>
          <a:spcPct val="0"/>
        </a:spcAft>
        <a:defRPr sz="3000" b="1">
          <a:solidFill>
            <a:schemeClr val="tx2"/>
          </a:solidFill>
          <a:latin typeface="Trebuchet MS" pitchFamily="34" charset="0"/>
        </a:defRPr>
      </a:lvl4pPr>
      <a:lvl5pPr algn="l" rtl="0" eaLnBrk="1" fontAlgn="base" hangingPunct="1">
        <a:spcBef>
          <a:spcPct val="50000"/>
        </a:spcBef>
        <a:spcAft>
          <a:spcPct val="0"/>
        </a:spcAft>
        <a:defRPr sz="3000" b="1">
          <a:solidFill>
            <a:schemeClr val="tx2"/>
          </a:solidFill>
          <a:latin typeface="Trebuchet MS" pitchFamily="34" charset="0"/>
        </a:defRPr>
      </a:lvl5pPr>
      <a:lvl6pPr marL="457200" algn="l" rtl="0" eaLnBrk="1" fontAlgn="base" hangingPunct="1">
        <a:spcBef>
          <a:spcPct val="50000"/>
        </a:spcBef>
        <a:spcAft>
          <a:spcPct val="0"/>
        </a:spcAft>
        <a:defRPr sz="3000" b="1">
          <a:solidFill>
            <a:schemeClr val="tx2"/>
          </a:solidFill>
          <a:latin typeface="Trebuchet MS" pitchFamily="34" charset="0"/>
        </a:defRPr>
      </a:lvl6pPr>
      <a:lvl7pPr marL="914400" algn="l" rtl="0" eaLnBrk="1" fontAlgn="base" hangingPunct="1">
        <a:spcBef>
          <a:spcPct val="50000"/>
        </a:spcBef>
        <a:spcAft>
          <a:spcPct val="0"/>
        </a:spcAft>
        <a:defRPr sz="3000" b="1">
          <a:solidFill>
            <a:schemeClr val="tx2"/>
          </a:solidFill>
          <a:latin typeface="Trebuchet MS" pitchFamily="34" charset="0"/>
        </a:defRPr>
      </a:lvl7pPr>
      <a:lvl8pPr marL="1371600" algn="l" rtl="0" eaLnBrk="1" fontAlgn="base" hangingPunct="1">
        <a:spcBef>
          <a:spcPct val="50000"/>
        </a:spcBef>
        <a:spcAft>
          <a:spcPct val="0"/>
        </a:spcAft>
        <a:defRPr sz="3000" b="1">
          <a:solidFill>
            <a:schemeClr val="tx2"/>
          </a:solidFill>
          <a:latin typeface="Trebuchet MS" pitchFamily="34" charset="0"/>
        </a:defRPr>
      </a:lvl8pPr>
      <a:lvl9pPr marL="1828800" algn="l" rtl="0" eaLnBrk="1" fontAlgn="base" hangingPunct="1">
        <a:spcBef>
          <a:spcPct val="50000"/>
        </a:spcBef>
        <a:spcAft>
          <a:spcPct val="0"/>
        </a:spcAft>
        <a:defRPr sz="3000" b="1">
          <a:solidFill>
            <a:schemeClr val="tx2"/>
          </a:solidFill>
          <a:latin typeface="Trebuchet MS" pitchFamily="34" charset="0"/>
        </a:defRPr>
      </a:lvl9pPr>
    </p:titleStyle>
    <p:bodyStyle>
      <a:lvl1pPr marL="228600" indent="-228600" algn="l" rtl="0" eaLnBrk="1" fontAlgn="base" hangingPunct="1">
        <a:lnSpc>
          <a:spcPts val="2000"/>
        </a:lnSpc>
        <a:spcBef>
          <a:spcPts val="2000"/>
        </a:spcBef>
        <a:spcAft>
          <a:spcPct val="0"/>
        </a:spcAft>
        <a:buClr>
          <a:schemeClr val="accent1"/>
        </a:buClr>
        <a:buSzPct val="100000"/>
        <a:buFont typeface="Wingdings 2" panose="05020102010507070707" pitchFamily="18" charset="2"/>
        <a:buChar char="¡"/>
        <a:defRPr sz="2000">
          <a:solidFill>
            <a:schemeClr val="tx1"/>
          </a:solidFill>
          <a:latin typeface="Arial" panose="020B0604020202020204" pitchFamily="34" charset="0"/>
          <a:ea typeface="+mn-ea"/>
          <a:cs typeface="Arial" panose="020B0604020202020204" pitchFamily="34" charset="0"/>
        </a:defRPr>
      </a:lvl1pPr>
      <a:lvl2pPr marL="457200" indent="-223838" algn="l" rtl="0" eaLnBrk="1" fontAlgn="base" hangingPunct="1">
        <a:lnSpc>
          <a:spcPts val="1600"/>
        </a:lnSpc>
        <a:spcBef>
          <a:spcPts val="1600"/>
        </a:spcBef>
        <a:spcAft>
          <a:spcPct val="0"/>
        </a:spcAft>
        <a:buClr>
          <a:schemeClr val="accent1"/>
        </a:buClr>
        <a:buSzPct val="85000"/>
        <a:buFont typeface="Wingdings 2" panose="05020102010507070707" pitchFamily="18" charset="2"/>
        <a:buChar char="¡"/>
        <a:defRPr sz="1600">
          <a:solidFill>
            <a:schemeClr val="tx1"/>
          </a:solidFill>
          <a:latin typeface="Arial" panose="020B0604020202020204" pitchFamily="34" charset="0"/>
          <a:cs typeface="Arial" panose="020B0604020202020204" pitchFamily="34" charset="0"/>
        </a:defRPr>
      </a:lvl2pPr>
      <a:lvl3pPr marL="685800" indent="-228600" algn="l" rtl="0" eaLnBrk="1" fontAlgn="base" hangingPunct="1">
        <a:lnSpc>
          <a:spcPts val="1600"/>
        </a:lnSpc>
        <a:spcBef>
          <a:spcPts val="1600"/>
        </a:spcBef>
        <a:spcAft>
          <a:spcPct val="0"/>
        </a:spcAft>
        <a:buClr>
          <a:schemeClr val="accent1"/>
        </a:buClr>
        <a:buSzPct val="90000"/>
        <a:buFont typeface="Arial" panose="020B0604020202020204" pitchFamily="34" charset="0"/>
        <a:buChar char="•"/>
        <a:defRPr sz="1600">
          <a:solidFill>
            <a:schemeClr val="tx1"/>
          </a:solidFill>
          <a:latin typeface="Arial" pitchFamily="34" charset="0"/>
          <a:cs typeface="Arial" panose="020B0604020202020204" pitchFamily="34" charset="0"/>
        </a:defRPr>
      </a:lvl3pPr>
      <a:lvl4pPr marL="914400" indent="-228600" algn="l" rtl="0" eaLnBrk="1" fontAlgn="base" hangingPunct="1">
        <a:lnSpc>
          <a:spcPts val="1400"/>
        </a:lnSpc>
        <a:spcBef>
          <a:spcPts val="1400"/>
        </a:spcBef>
        <a:spcAft>
          <a:spcPct val="0"/>
        </a:spcAft>
        <a:buClr>
          <a:schemeClr val="accent1"/>
        </a:buClr>
        <a:buSzPct val="90000"/>
        <a:buFont typeface="Arial" pitchFamily="34" charset="0"/>
        <a:buChar char="-"/>
        <a:defRPr sz="1400">
          <a:solidFill>
            <a:schemeClr val="tx1"/>
          </a:solidFill>
          <a:latin typeface="Arial" pitchFamily="34" charset="0"/>
        </a:defRPr>
      </a:lvl4pPr>
      <a:lvl5pPr marL="2065338" indent="-228600" algn="l" rtl="0" eaLnBrk="1" fontAlgn="base" hangingPunct="1">
        <a:lnSpc>
          <a:spcPct val="90000"/>
        </a:lnSpc>
        <a:spcBef>
          <a:spcPct val="50000"/>
        </a:spcBef>
        <a:spcAft>
          <a:spcPct val="0"/>
        </a:spcAft>
        <a:buSzPct val="120000"/>
        <a:buChar char="•"/>
        <a:defRPr>
          <a:solidFill>
            <a:srgbClr val="000066"/>
          </a:solidFill>
          <a:latin typeface="Arial" pitchFamily="34" charset="0"/>
        </a:defRPr>
      </a:lvl5pPr>
      <a:lvl6pPr marL="2522538" indent="-228600" algn="l" rtl="0" eaLnBrk="1" fontAlgn="base" hangingPunct="1">
        <a:lnSpc>
          <a:spcPct val="90000"/>
        </a:lnSpc>
        <a:spcBef>
          <a:spcPct val="50000"/>
        </a:spcBef>
        <a:spcAft>
          <a:spcPct val="0"/>
        </a:spcAft>
        <a:buSzPct val="120000"/>
        <a:buChar char="•"/>
        <a:defRPr>
          <a:solidFill>
            <a:srgbClr val="000066"/>
          </a:solidFill>
          <a:latin typeface="Arial" pitchFamily="34" charset="0"/>
        </a:defRPr>
      </a:lvl6pPr>
      <a:lvl7pPr marL="2979738" indent="-228600" algn="l" rtl="0" eaLnBrk="1" fontAlgn="base" hangingPunct="1">
        <a:lnSpc>
          <a:spcPct val="90000"/>
        </a:lnSpc>
        <a:spcBef>
          <a:spcPct val="50000"/>
        </a:spcBef>
        <a:spcAft>
          <a:spcPct val="0"/>
        </a:spcAft>
        <a:buSzPct val="120000"/>
        <a:buChar char="•"/>
        <a:defRPr>
          <a:solidFill>
            <a:srgbClr val="000066"/>
          </a:solidFill>
          <a:latin typeface="Arial" pitchFamily="34" charset="0"/>
        </a:defRPr>
      </a:lvl7pPr>
      <a:lvl8pPr marL="3436938" indent="-228600" algn="l" rtl="0" eaLnBrk="1" fontAlgn="base" hangingPunct="1">
        <a:lnSpc>
          <a:spcPct val="90000"/>
        </a:lnSpc>
        <a:spcBef>
          <a:spcPct val="50000"/>
        </a:spcBef>
        <a:spcAft>
          <a:spcPct val="0"/>
        </a:spcAft>
        <a:buSzPct val="120000"/>
        <a:buChar char="•"/>
        <a:defRPr>
          <a:solidFill>
            <a:srgbClr val="000066"/>
          </a:solidFill>
          <a:latin typeface="Arial" pitchFamily="34" charset="0"/>
        </a:defRPr>
      </a:lvl8pPr>
      <a:lvl9pPr marL="3894138" indent="-228600" algn="l" rtl="0" eaLnBrk="1" fontAlgn="base" hangingPunct="1">
        <a:lnSpc>
          <a:spcPct val="90000"/>
        </a:lnSpc>
        <a:spcBef>
          <a:spcPct val="50000"/>
        </a:spcBef>
        <a:spcAft>
          <a:spcPct val="0"/>
        </a:spcAft>
        <a:buSzPct val="120000"/>
        <a:buChar char="•"/>
        <a:defRPr>
          <a:solidFill>
            <a:srgbClr val="000066"/>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hyperlink" Target="mailto:bill.mortimer@spirent.com"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2.tiff"/><Relationship Id="rId13" Type="http://schemas.openxmlformats.org/officeDocument/2006/relationships/image" Target="../media/image27.tiff"/><Relationship Id="rId3" Type="http://schemas.openxmlformats.org/officeDocument/2006/relationships/image" Target="../media/image17.emf"/><Relationship Id="rId7" Type="http://schemas.openxmlformats.org/officeDocument/2006/relationships/image" Target="../media/image21.jpeg"/><Relationship Id="rId12" Type="http://schemas.openxmlformats.org/officeDocument/2006/relationships/image" Target="../media/image26.tif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5.tiff"/><Relationship Id="rId5" Type="http://schemas.openxmlformats.org/officeDocument/2006/relationships/image" Target="../media/image19.tiff"/><Relationship Id="rId10" Type="http://schemas.openxmlformats.org/officeDocument/2006/relationships/image" Target="../media/image24.tiff"/><Relationship Id="rId4" Type="http://schemas.openxmlformats.org/officeDocument/2006/relationships/image" Target="../media/image18.jpeg"/><Relationship Id="rId9" Type="http://schemas.openxmlformats.org/officeDocument/2006/relationships/image" Target="../media/image23.tiff"/><Relationship Id="rId14" Type="http://schemas.openxmlformats.org/officeDocument/2006/relationships/image" Target="../media/image28.tiff"/></Relationships>
</file>

<file path=ppt/slides/_rels/slide6.xml.rels><?xml version="1.0" encoding="UTF-8" standalone="yes"?>
<Relationships xmlns="http://schemas.openxmlformats.org/package/2006/relationships"><Relationship Id="rId8" Type="http://schemas.openxmlformats.org/officeDocument/2006/relationships/image" Target="../media/image34.tiff"/><Relationship Id="rId3" Type="http://schemas.openxmlformats.org/officeDocument/2006/relationships/image" Target="../media/image29.tiff"/><Relationship Id="rId7" Type="http://schemas.openxmlformats.org/officeDocument/2006/relationships/image" Target="../media/image33.tiff"/><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32.tiff"/><Relationship Id="rId5" Type="http://schemas.openxmlformats.org/officeDocument/2006/relationships/image" Target="../media/image31.tiff"/><Relationship Id="rId10" Type="http://schemas.openxmlformats.org/officeDocument/2006/relationships/image" Target="../media/image36.tiff"/><Relationship Id="rId4" Type="http://schemas.openxmlformats.org/officeDocument/2006/relationships/image" Target="../media/image30.tiff"/><Relationship Id="rId9" Type="http://schemas.openxmlformats.org/officeDocument/2006/relationships/image" Target="../media/image35.tif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780508" y="59492"/>
            <a:ext cx="2275587" cy="936202"/>
          </a:xfrm>
          <a:prstGeom prst="rect">
            <a:avLst/>
          </a:prstGeom>
        </p:spPr>
      </p:pic>
    </p:spTree>
    <p:extLst>
      <p:ext uri="{BB962C8B-B14F-4D97-AF65-F5344CB8AC3E}">
        <p14:creationId xmlns:p14="http://schemas.microsoft.com/office/powerpoint/2010/main" val="4154499074"/>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6770" y="3808070"/>
            <a:ext cx="8110322" cy="1169551"/>
          </a:xfrm>
          <a:prstGeom prst="rect">
            <a:avLst/>
          </a:prstGeom>
          <a:noFill/>
        </p:spPr>
        <p:txBody>
          <a:bodyPr wrap="square" rtlCol="0">
            <a:spAutoFit/>
          </a:bodyPr>
          <a:lstStyle/>
          <a:p>
            <a:pPr algn="l"/>
            <a:r>
              <a:rPr lang="en-GB" dirty="0">
                <a:solidFill>
                  <a:schemeClr val="accent4">
                    <a:lumMod val="50000"/>
                  </a:schemeClr>
                </a:solidFill>
              </a:rPr>
              <a:t>Bill Mortimer</a:t>
            </a:r>
          </a:p>
          <a:p>
            <a:pPr algn="l"/>
            <a:r>
              <a:rPr lang="en-GB" dirty="0">
                <a:solidFill>
                  <a:schemeClr val="accent4">
                    <a:lumMod val="50000"/>
                  </a:schemeClr>
                </a:solidFill>
              </a:rPr>
              <a:t>Chair, IoT Community Advisory Board and</a:t>
            </a:r>
          </a:p>
          <a:p>
            <a:pPr algn="l"/>
            <a:r>
              <a:rPr lang="en-GB" dirty="0">
                <a:solidFill>
                  <a:schemeClr val="accent4">
                    <a:lumMod val="50000"/>
                  </a:schemeClr>
                </a:solidFill>
              </a:rPr>
              <a:t>Vice President, Strategic Marketing, Spirent</a:t>
            </a:r>
          </a:p>
          <a:p>
            <a:pPr algn="l"/>
            <a:r>
              <a:rPr lang="en-GB" dirty="0">
                <a:solidFill>
                  <a:schemeClr val="accent4">
                    <a:lumMod val="50000"/>
                  </a:schemeClr>
                </a:solidFill>
                <a:hlinkClick r:id="rId3"/>
              </a:rPr>
              <a:t>bill.mortimer@spirent.com</a:t>
            </a:r>
            <a:endParaRPr lang="en-GB" dirty="0">
              <a:solidFill>
                <a:schemeClr val="accent4">
                  <a:lumMod val="50000"/>
                </a:schemeClr>
              </a:solidFill>
            </a:endParaRPr>
          </a:p>
          <a:p>
            <a:pPr algn="l"/>
            <a:r>
              <a:rPr lang="en-GB" dirty="0">
                <a:solidFill>
                  <a:schemeClr val="accent4">
                    <a:lumMod val="50000"/>
                  </a:schemeClr>
                </a:solidFill>
              </a:rPr>
              <a:t>+49.151.7230.5159 (Germany)</a:t>
            </a:r>
            <a:endParaRPr lang="en-US" dirty="0">
              <a:solidFill>
                <a:schemeClr val="accent4">
                  <a:lumMod val="50000"/>
                </a:schemeClr>
              </a:solidFill>
            </a:endParaRPr>
          </a:p>
        </p:txBody>
      </p:sp>
      <p:pic>
        <p:nvPicPr>
          <p:cNvPr id="4" name="Picture 3"/>
          <p:cNvPicPr>
            <a:picLocks noChangeAspect="1"/>
          </p:cNvPicPr>
          <p:nvPr/>
        </p:nvPicPr>
        <p:blipFill>
          <a:blip r:embed="rId4"/>
          <a:stretch>
            <a:fillRect/>
          </a:stretch>
        </p:blipFill>
        <p:spPr>
          <a:xfrm>
            <a:off x="71437" y="603790"/>
            <a:ext cx="9001125" cy="3238500"/>
          </a:xfrm>
          <a:prstGeom prst="rect">
            <a:avLst/>
          </a:prstGeom>
        </p:spPr>
      </p:pic>
    </p:spTree>
    <p:extLst>
      <p:ext uri="{BB962C8B-B14F-4D97-AF65-F5344CB8AC3E}">
        <p14:creationId xmlns:p14="http://schemas.microsoft.com/office/powerpoint/2010/main" val="4054949267"/>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15984" y="975612"/>
            <a:ext cx="8426215" cy="2872376"/>
            <a:chOff x="-15984" y="975612"/>
            <a:chExt cx="8426215" cy="2872376"/>
          </a:xfrm>
        </p:grpSpPr>
        <p:sp>
          <p:nvSpPr>
            <p:cNvPr id="4" name="Rectangle 3"/>
            <p:cNvSpPr/>
            <p:nvPr/>
          </p:nvSpPr>
          <p:spPr>
            <a:xfrm>
              <a:off x="1281439" y="2983222"/>
              <a:ext cx="7128792" cy="864766"/>
            </a:xfrm>
            <a:prstGeom prst="rect">
              <a:avLst/>
            </a:prstGeom>
            <a:solidFill>
              <a:schemeClr val="accent4">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4">
                      <a:lumMod val="50000"/>
                    </a:schemeClr>
                  </a:solidFill>
                </a:rPr>
                <a:t>Internet of Things (IoT) Industry Practioners</a:t>
              </a:r>
              <a:endParaRPr lang="en-US" sz="1600" b="1" dirty="0">
                <a:solidFill>
                  <a:schemeClr val="accent4">
                    <a:lumMod val="50000"/>
                  </a:schemeClr>
                </a:solidFill>
              </a:endParaRPr>
            </a:p>
          </p:txBody>
        </p:sp>
        <p:sp>
          <p:nvSpPr>
            <p:cNvPr id="8" name="Rectangle 7"/>
            <p:cNvSpPr/>
            <p:nvPr/>
          </p:nvSpPr>
          <p:spPr>
            <a:xfrm>
              <a:off x="1281439" y="975612"/>
              <a:ext cx="7128792" cy="864766"/>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GB" sz="1600" b="1" dirty="0"/>
                <a:t>To accelerate the adoption &amp; application of IoT </a:t>
              </a:r>
            </a:p>
            <a:p>
              <a:pPr algn="ctr">
                <a:lnSpc>
                  <a:spcPct val="130000"/>
                </a:lnSpc>
              </a:pPr>
              <a:r>
                <a:rPr lang="en-GB" sz="1600" b="1" dirty="0"/>
                <a:t>in commercial environments to realize economic benefit</a:t>
              </a:r>
              <a:endParaRPr lang="en-US" sz="1600" b="1" dirty="0"/>
            </a:p>
          </p:txBody>
        </p:sp>
        <p:sp>
          <p:nvSpPr>
            <p:cNvPr id="9" name="TextBox 8"/>
            <p:cNvSpPr txBox="1"/>
            <p:nvPr/>
          </p:nvSpPr>
          <p:spPr>
            <a:xfrm>
              <a:off x="-15984" y="1134722"/>
              <a:ext cx="1224136" cy="307777"/>
            </a:xfrm>
            <a:prstGeom prst="rect">
              <a:avLst/>
            </a:prstGeom>
            <a:noFill/>
          </p:spPr>
          <p:txBody>
            <a:bodyPr wrap="square" rtlCol="0">
              <a:spAutoFit/>
            </a:bodyPr>
            <a:lstStyle/>
            <a:p>
              <a:r>
                <a:rPr lang="en-GB" dirty="0"/>
                <a:t>OBJECTIVE</a:t>
              </a:r>
              <a:endParaRPr lang="en-US" dirty="0"/>
            </a:p>
          </p:txBody>
        </p:sp>
        <p:sp>
          <p:nvSpPr>
            <p:cNvPr id="10" name="Rectangle 9"/>
            <p:cNvSpPr/>
            <p:nvPr/>
          </p:nvSpPr>
          <p:spPr>
            <a:xfrm>
              <a:off x="1281439" y="1992263"/>
              <a:ext cx="7128792" cy="864766"/>
            </a:xfrm>
            <a:prstGeom prst="rect">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t>Enterprises and organizations in different vertical segments</a:t>
              </a:r>
              <a:endParaRPr lang="en-US" sz="1600" b="1" dirty="0"/>
            </a:p>
          </p:txBody>
        </p:sp>
        <p:sp>
          <p:nvSpPr>
            <p:cNvPr id="22" name="TextBox 21"/>
            <p:cNvSpPr txBox="1"/>
            <p:nvPr/>
          </p:nvSpPr>
          <p:spPr>
            <a:xfrm>
              <a:off x="20666" y="2236272"/>
              <a:ext cx="1224136" cy="307777"/>
            </a:xfrm>
            <a:prstGeom prst="rect">
              <a:avLst/>
            </a:prstGeom>
            <a:noFill/>
          </p:spPr>
          <p:txBody>
            <a:bodyPr wrap="square" rtlCol="0">
              <a:spAutoFit/>
            </a:bodyPr>
            <a:lstStyle/>
            <a:p>
              <a:r>
                <a:rPr lang="en-GB" dirty="0"/>
                <a:t>SCOPE</a:t>
              </a:r>
              <a:endParaRPr lang="en-US" dirty="0"/>
            </a:p>
          </p:txBody>
        </p:sp>
        <p:sp>
          <p:nvSpPr>
            <p:cNvPr id="23" name="TextBox 22"/>
            <p:cNvSpPr txBox="1"/>
            <p:nvPr/>
          </p:nvSpPr>
          <p:spPr>
            <a:xfrm>
              <a:off x="34166" y="3279947"/>
              <a:ext cx="1224136" cy="307777"/>
            </a:xfrm>
            <a:prstGeom prst="rect">
              <a:avLst/>
            </a:prstGeom>
            <a:noFill/>
          </p:spPr>
          <p:txBody>
            <a:bodyPr wrap="square" rtlCol="0">
              <a:spAutoFit/>
            </a:bodyPr>
            <a:lstStyle/>
            <a:p>
              <a:r>
                <a:rPr lang="en-GB" dirty="0"/>
                <a:t>TARGET</a:t>
              </a:r>
              <a:endParaRPr lang="en-US" dirty="0"/>
            </a:p>
          </p:txBody>
        </p:sp>
      </p:grpSp>
      <p:grpSp>
        <p:nvGrpSpPr>
          <p:cNvPr id="25" name="Group 24"/>
          <p:cNvGrpSpPr/>
          <p:nvPr/>
        </p:nvGrpSpPr>
        <p:grpSpPr>
          <a:xfrm>
            <a:off x="57303" y="4065721"/>
            <a:ext cx="8371099" cy="758009"/>
            <a:chOff x="57303" y="4065721"/>
            <a:chExt cx="8371099" cy="758009"/>
          </a:xfrm>
        </p:grpSpPr>
        <p:sp>
          <p:nvSpPr>
            <p:cNvPr id="12" name="Rounded Rectangle 11"/>
            <p:cNvSpPr/>
            <p:nvPr/>
          </p:nvSpPr>
          <p:spPr>
            <a:xfrm>
              <a:off x="1281439" y="4065721"/>
              <a:ext cx="3441038" cy="756084"/>
            </a:xfrm>
            <a:prstGeom prst="roundRect">
              <a:avLst/>
            </a:prstGeom>
            <a:solidFill>
              <a:schemeClr val="accent2">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b="1" dirty="0">
                <a:solidFill>
                  <a:schemeClr val="tx1"/>
                </a:solidFill>
              </a:endParaRPr>
            </a:p>
          </p:txBody>
        </p:sp>
        <p:pic>
          <p:nvPicPr>
            <p:cNvPr id="13"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50629" y="4294214"/>
              <a:ext cx="1075755" cy="316924"/>
            </a:xfrm>
            <a:prstGeom prst="rect">
              <a:avLst/>
            </a:prstGeom>
            <a:solidFill>
              <a:schemeClr val="accent2">
                <a:lumMod val="20000"/>
                <a:lumOff val="80000"/>
              </a:schemeClr>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19" name="Rounded Rectangle 18"/>
            <p:cNvSpPr/>
            <p:nvPr/>
          </p:nvSpPr>
          <p:spPr>
            <a:xfrm>
              <a:off x="4987364" y="4067646"/>
              <a:ext cx="3441038" cy="756084"/>
            </a:xfrm>
            <a:prstGeom prst="roundRect">
              <a:avLst/>
            </a:prstGeom>
            <a:solidFill>
              <a:schemeClr val="accent2">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b="1" dirty="0">
                <a:solidFill>
                  <a:schemeClr val="tx1"/>
                </a:solidFill>
              </a:endParaRPr>
            </a:p>
          </p:txBody>
        </p:sp>
        <p:sp>
          <p:nvSpPr>
            <p:cNvPr id="24" name="TextBox 23"/>
            <p:cNvSpPr txBox="1"/>
            <p:nvPr/>
          </p:nvSpPr>
          <p:spPr>
            <a:xfrm>
              <a:off x="57303" y="4334521"/>
              <a:ext cx="1224136" cy="307777"/>
            </a:xfrm>
            <a:prstGeom prst="rect">
              <a:avLst/>
            </a:prstGeom>
            <a:noFill/>
          </p:spPr>
          <p:txBody>
            <a:bodyPr wrap="square" rtlCol="0">
              <a:spAutoFit/>
            </a:bodyPr>
            <a:lstStyle/>
            <a:p>
              <a:r>
                <a:rPr lang="en-GB" dirty="0"/>
                <a:t>INITIATIVES</a:t>
              </a:r>
              <a:endParaRPr lang="en-US" dirty="0"/>
            </a:p>
          </p:txBody>
        </p:sp>
        <p:sp>
          <p:nvSpPr>
            <p:cNvPr id="3" name="TextBox 2"/>
            <p:cNvSpPr txBox="1"/>
            <p:nvPr/>
          </p:nvSpPr>
          <p:spPr>
            <a:xfrm>
              <a:off x="2858949" y="4294214"/>
              <a:ext cx="1678329" cy="338554"/>
            </a:xfrm>
            <a:prstGeom prst="rect">
              <a:avLst/>
            </a:prstGeom>
            <a:noFill/>
          </p:spPr>
          <p:txBody>
            <a:bodyPr wrap="square" rtlCol="0">
              <a:spAutoFit/>
            </a:bodyPr>
            <a:lstStyle/>
            <a:p>
              <a:r>
                <a:rPr lang="en-GB" sz="1600" dirty="0">
                  <a:latin typeface="+mn-lt"/>
                </a:rPr>
                <a:t>IoT Community</a:t>
              </a:r>
              <a:endParaRPr lang="en-US" sz="1600" dirty="0">
                <a:latin typeface="+mn-lt"/>
              </a:endParaRPr>
            </a:p>
          </p:txBody>
        </p:sp>
      </p:grpSp>
      <p:cxnSp>
        <p:nvCxnSpPr>
          <p:cNvPr id="30" name="Straight Connector 29"/>
          <p:cNvCxnSpPr/>
          <p:nvPr/>
        </p:nvCxnSpPr>
        <p:spPr bwMode="auto">
          <a:xfrm>
            <a:off x="153300" y="618443"/>
            <a:ext cx="8983686" cy="0"/>
          </a:xfrm>
          <a:prstGeom prst="line">
            <a:avLst/>
          </a:prstGeom>
          <a:solidFill>
            <a:schemeClr val="accent1"/>
          </a:solidFill>
          <a:ln w="28575" cap="flat" cmpd="sng" algn="ctr">
            <a:solidFill>
              <a:schemeClr val="accent4">
                <a:lumMod val="75000"/>
              </a:schemeClr>
            </a:solidFill>
            <a:prstDash val="solid"/>
            <a:round/>
            <a:headEnd type="none" w="med" len="med"/>
            <a:tailEnd type="none" w="sm" len="sm"/>
          </a:ln>
          <a:effectLst/>
        </p:spPr>
      </p:cxnSp>
      <p:pic>
        <p:nvPicPr>
          <p:cNvPr id="5" name="Picture 4"/>
          <p:cNvPicPr>
            <a:picLocks noChangeAspect="1"/>
          </p:cNvPicPr>
          <p:nvPr/>
        </p:nvPicPr>
        <p:blipFill>
          <a:blip r:embed="rId4"/>
          <a:stretch>
            <a:fillRect/>
          </a:stretch>
        </p:blipFill>
        <p:spPr>
          <a:xfrm>
            <a:off x="5363351" y="4145680"/>
            <a:ext cx="583262" cy="596166"/>
          </a:xfrm>
          <a:prstGeom prst="rect">
            <a:avLst/>
          </a:prstGeom>
        </p:spPr>
      </p:pic>
      <p:sp>
        <p:nvSpPr>
          <p:cNvPr id="7" name="TextBox 6"/>
          <p:cNvSpPr txBox="1"/>
          <p:nvPr/>
        </p:nvSpPr>
        <p:spPr>
          <a:xfrm>
            <a:off x="5946614" y="4192225"/>
            <a:ext cx="2368228" cy="523220"/>
          </a:xfrm>
          <a:prstGeom prst="rect">
            <a:avLst/>
          </a:prstGeom>
          <a:noFill/>
        </p:spPr>
        <p:txBody>
          <a:bodyPr wrap="square" rtlCol="0">
            <a:spAutoFit/>
          </a:bodyPr>
          <a:lstStyle/>
          <a:p>
            <a:r>
              <a:rPr lang="en-GB" dirty="0"/>
              <a:t>Virtual Conferences &amp; Exhibitions</a:t>
            </a:r>
          </a:p>
        </p:txBody>
      </p:sp>
      <p:pic>
        <p:nvPicPr>
          <p:cNvPr id="6" name="Picture 5"/>
          <p:cNvPicPr>
            <a:picLocks noChangeAspect="1"/>
          </p:cNvPicPr>
          <p:nvPr/>
        </p:nvPicPr>
        <p:blipFill>
          <a:blip r:embed="rId5"/>
          <a:stretch>
            <a:fillRect/>
          </a:stretch>
        </p:blipFill>
        <p:spPr>
          <a:xfrm>
            <a:off x="34166" y="165554"/>
            <a:ext cx="2299189" cy="734116"/>
          </a:xfrm>
          <a:prstGeom prst="rect">
            <a:avLst/>
          </a:prstGeom>
        </p:spPr>
      </p:pic>
    </p:spTree>
    <p:extLst>
      <p:ext uri="{BB962C8B-B14F-4D97-AF65-F5344CB8AC3E}">
        <p14:creationId xmlns:p14="http://schemas.microsoft.com/office/powerpoint/2010/main" val="3532201933"/>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a:xfrm>
            <a:off x="171414" y="947862"/>
            <a:ext cx="8942522" cy="4076356"/>
          </a:xfrm>
          <a:custGeom>
            <a:avLst/>
            <a:gdLst>
              <a:gd name="connsiteX0" fmla="*/ 0 w 8566951"/>
              <a:gd name="connsiteY0" fmla="*/ 1402672 h 3329127"/>
              <a:gd name="connsiteX1" fmla="*/ 7927759 w 8566951"/>
              <a:gd name="connsiteY1" fmla="*/ 0 h 3329127"/>
              <a:gd name="connsiteX2" fmla="*/ 8566951 w 8566951"/>
              <a:gd name="connsiteY2" fmla="*/ 88777 h 3329127"/>
              <a:gd name="connsiteX3" fmla="*/ 7341833 w 8566951"/>
              <a:gd name="connsiteY3" fmla="*/ 3311371 h 3329127"/>
              <a:gd name="connsiteX4" fmla="*/ 35511 w 8566951"/>
              <a:gd name="connsiteY4" fmla="*/ 3329127 h 3329127"/>
              <a:gd name="connsiteX5" fmla="*/ 0 w 8566951"/>
              <a:gd name="connsiteY5" fmla="*/ 1402672 h 332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66951" h="3329127">
                <a:moveTo>
                  <a:pt x="0" y="1402672"/>
                </a:moveTo>
                <a:lnTo>
                  <a:pt x="7927759" y="0"/>
                </a:lnTo>
                <a:lnTo>
                  <a:pt x="8566951" y="88777"/>
                </a:lnTo>
                <a:lnTo>
                  <a:pt x="7341833" y="3311371"/>
                </a:lnTo>
                <a:lnTo>
                  <a:pt x="35511" y="3329127"/>
                </a:lnTo>
                <a:lnTo>
                  <a:pt x="0" y="1402672"/>
                </a:ln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p:txBody>
          <a:bodyPr/>
          <a:lstStyle/>
          <a:p>
            <a:r>
              <a:rPr lang="en-US" dirty="0"/>
              <a:t>Successful Series of Virtual Conferences</a:t>
            </a:r>
          </a:p>
        </p:txBody>
      </p:sp>
      <p:grpSp>
        <p:nvGrpSpPr>
          <p:cNvPr id="7" name="Group 13"/>
          <p:cNvGrpSpPr/>
          <p:nvPr/>
        </p:nvGrpSpPr>
        <p:grpSpPr>
          <a:xfrm>
            <a:off x="298952" y="2876221"/>
            <a:ext cx="1510067" cy="1427590"/>
            <a:chOff x="5814874" y="3530522"/>
            <a:chExt cx="784025" cy="784025"/>
          </a:xfrm>
          <a:effectLst>
            <a:reflection blurRad="6350" stA="52000" endA="300" endPos="35000" dir="5400000" sy="-100000" algn="bl" rotWithShape="0"/>
          </a:effectLst>
        </p:grpSpPr>
        <p:sp>
          <p:nvSpPr>
            <p:cNvPr id="15" name="Oval 14"/>
            <p:cNvSpPr/>
            <p:nvPr/>
          </p:nvSpPr>
          <p:spPr>
            <a:xfrm>
              <a:off x="5814874" y="3530522"/>
              <a:ext cx="784025" cy="784025"/>
            </a:xfrm>
            <a:prstGeom prst="ellipse">
              <a:avLst/>
            </a:prstGeom>
            <a:solidFill>
              <a:schemeClr val="bg1">
                <a:lumMod val="95000"/>
              </a:schemeClr>
            </a:solidFill>
            <a:ln>
              <a:noFill/>
            </a:ln>
            <a:scene3d>
              <a:camera prst="orthographicFront"/>
              <a:lightRig rig="threePt" dir="t"/>
            </a:scene3d>
            <a:sp3d>
              <a:bevelT w="393700" h="393700"/>
              <a:bevelB w="393700" h="393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Freeform 15"/>
            <p:cNvSpPr/>
            <p:nvPr/>
          </p:nvSpPr>
          <p:spPr>
            <a:xfrm>
              <a:off x="5843747" y="3547384"/>
              <a:ext cx="391175" cy="446302"/>
            </a:xfrm>
            <a:custGeom>
              <a:avLst/>
              <a:gdLst>
                <a:gd name="connsiteX0" fmla="*/ 230819 w 363984"/>
                <a:gd name="connsiteY0" fmla="*/ 0 h 523782"/>
                <a:gd name="connsiteX1" fmla="*/ 62143 w 363984"/>
                <a:gd name="connsiteY1" fmla="*/ 106532 h 523782"/>
                <a:gd name="connsiteX2" fmla="*/ 0 w 363984"/>
                <a:gd name="connsiteY2" fmla="*/ 337351 h 523782"/>
                <a:gd name="connsiteX3" fmla="*/ 177553 w 363984"/>
                <a:gd name="connsiteY3" fmla="*/ 523782 h 523782"/>
                <a:gd name="connsiteX4" fmla="*/ 275207 w 363984"/>
                <a:gd name="connsiteY4" fmla="*/ 177553 h 523782"/>
                <a:gd name="connsiteX5" fmla="*/ 363984 w 363984"/>
                <a:gd name="connsiteY5" fmla="*/ 168675 h 523782"/>
                <a:gd name="connsiteX6" fmla="*/ 230819 w 363984"/>
                <a:gd name="connsiteY6" fmla="*/ 0 h 523782"/>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279956 w 368733"/>
                <a:gd name="connsiteY4" fmla="*/ 178716 h 524945"/>
                <a:gd name="connsiteX5" fmla="*/ 368733 w 368733"/>
                <a:gd name="connsiteY5" fmla="*/ 169838 h 524945"/>
                <a:gd name="connsiteX6" fmla="*/ 235568 w 368733"/>
                <a:gd name="connsiteY6"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368733 w 368733"/>
                <a:gd name="connsiteY4" fmla="*/ 169838 h 524945"/>
                <a:gd name="connsiteX5" fmla="*/ 235568 w 368733"/>
                <a:gd name="connsiteY5"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146792 w 368733"/>
                <a:gd name="connsiteY4" fmla="*/ 258616 h 524945"/>
                <a:gd name="connsiteX5" fmla="*/ 368733 w 368733"/>
                <a:gd name="connsiteY5" fmla="*/ 169838 h 524945"/>
                <a:gd name="connsiteX6" fmla="*/ 235568 w 368733"/>
                <a:gd name="connsiteY6"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200058 w 368733"/>
                <a:gd name="connsiteY4" fmla="*/ 258616 h 524945"/>
                <a:gd name="connsiteX5" fmla="*/ 368733 w 368733"/>
                <a:gd name="connsiteY5" fmla="*/ 169838 h 524945"/>
                <a:gd name="connsiteX6" fmla="*/ 235568 w 368733"/>
                <a:gd name="connsiteY6" fmla="*/ 1163 h 524945"/>
                <a:gd name="connsiteX0" fmla="*/ 235568 w 369014"/>
                <a:gd name="connsiteY0" fmla="*/ 1163 h 524945"/>
                <a:gd name="connsiteX1" fmla="*/ 66892 w 369014"/>
                <a:gd name="connsiteY1" fmla="*/ 107695 h 524945"/>
                <a:gd name="connsiteX2" fmla="*/ 4749 w 369014"/>
                <a:gd name="connsiteY2" fmla="*/ 338514 h 524945"/>
                <a:gd name="connsiteX3" fmla="*/ 182302 w 369014"/>
                <a:gd name="connsiteY3" fmla="*/ 524945 h 524945"/>
                <a:gd name="connsiteX4" fmla="*/ 200058 w 369014"/>
                <a:gd name="connsiteY4" fmla="*/ 258616 h 524945"/>
                <a:gd name="connsiteX5" fmla="*/ 368733 w 369014"/>
                <a:gd name="connsiteY5" fmla="*/ 169838 h 524945"/>
                <a:gd name="connsiteX6" fmla="*/ 235568 w 369014"/>
                <a:gd name="connsiteY6" fmla="*/ 1163 h 524945"/>
                <a:gd name="connsiteX0" fmla="*/ 251487 w 384933"/>
                <a:gd name="connsiteY0" fmla="*/ 1163 h 524945"/>
                <a:gd name="connsiteX1" fmla="*/ 82811 w 384933"/>
                <a:gd name="connsiteY1" fmla="*/ 107695 h 524945"/>
                <a:gd name="connsiteX2" fmla="*/ 20668 w 384933"/>
                <a:gd name="connsiteY2" fmla="*/ 338514 h 524945"/>
                <a:gd name="connsiteX3" fmla="*/ 198221 w 384933"/>
                <a:gd name="connsiteY3" fmla="*/ 524945 h 524945"/>
                <a:gd name="connsiteX4" fmla="*/ 215977 w 384933"/>
                <a:gd name="connsiteY4" fmla="*/ 258616 h 524945"/>
                <a:gd name="connsiteX5" fmla="*/ 384652 w 384933"/>
                <a:gd name="connsiteY5" fmla="*/ 169838 h 524945"/>
                <a:gd name="connsiteX6" fmla="*/ 251487 w 384933"/>
                <a:gd name="connsiteY6" fmla="*/ 1163 h 524945"/>
                <a:gd name="connsiteX0" fmla="*/ 251487 w 384933"/>
                <a:gd name="connsiteY0" fmla="*/ 1163 h 524945"/>
                <a:gd name="connsiteX1" fmla="*/ 82811 w 384933"/>
                <a:gd name="connsiteY1" fmla="*/ 107695 h 524945"/>
                <a:gd name="connsiteX2" fmla="*/ 20668 w 384933"/>
                <a:gd name="connsiteY2" fmla="*/ 338514 h 524945"/>
                <a:gd name="connsiteX3" fmla="*/ 198221 w 384933"/>
                <a:gd name="connsiteY3" fmla="*/ 524945 h 524945"/>
                <a:gd name="connsiteX4" fmla="*/ 251487 w 384933"/>
                <a:gd name="connsiteY4" fmla="*/ 276372 h 524945"/>
                <a:gd name="connsiteX5" fmla="*/ 384652 w 384933"/>
                <a:gd name="connsiteY5" fmla="*/ 169838 h 524945"/>
                <a:gd name="connsiteX6" fmla="*/ 251487 w 384933"/>
                <a:gd name="connsiteY6" fmla="*/ 1163 h 524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4933" h="524945">
                  <a:moveTo>
                    <a:pt x="251487" y="1163"/>
                  </a:moveTo>
                  <a:cubicBezTo>
                    <a:pt x="201180" y="-9194"/>
                    <a:pt x="121281" y="51470"/>
                    <a:pt x="82811" y="107695"/>
                  </a:cubicBezTo>
                  <a:cubicBezTo>
                    <a:pt x="44341" y="163920"/>
                    <a:pt x="-38516" y="276370"/>
                    <a:pt x="20668" y="338514"/>
                  </a:cubicBezTo>
                  <a:lnTo>
                    <a:pt x="198221" y="524945"/>
                  </a:lnTo>
                  <a:cubicBezTo>
                    <a:pt x="236691" y="453924"/>
                    <a:pt x="213017" y="347393"/>
                    <a:pt x="251487" y="276372"/>
                  </a:cubicBezTo>
                  <a:lnTo>
                    <a:pt x="384652" y="169838"/>
                  </a:lnTo>
                  <a:cubicBezTo>
                    <a:pt x="390570" y="126929"/>
                    <a:pt x="301794" y="11520"/>
                    <a:pt x="251487" y="1163"/>
                  </a:cubicBezTo>
                  <a:close/>
                </a:path>
              </a:pathLst>
            </a:custGeom>
            <a:gradFill flip="none" rotWithShape="1">
              <a:gsLst>
                <a:gs pos="19000">
                  <a:schemeClr val="bg1"/>
                </a:gs>
                <a:gs pos="66000">
                  <a:schemeClr val="bg1">
                    <a:alpha val="0"/>
                  </a:schemeClr>
                </a:gs>
              </a:gsLst>
              <a:lin ang="3000000" scaled="0"/>
              <a:tileRect/>
            </a:gradFill>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8" name="Group 16"/>
          <p:cNvGrpSpPr/>
          <p:nvPr/>
        </p:nvGrpSpPr>
        <p:grpSpPr>
          <a:xfrm>
            <a:off x="1963387" y="2465976"/>
            <a:ext cx="1510067" cy="1427590"/>
            <a:chOff x="5814874" y="3530522"/>
            <a:chExt cx="784025" cy="784025"/>
          </a:xfrm>
          <a:effectLst>
            <a:reflection blurRad="6350" stA="52000" endA="300" endPos="35000" dir="5400000" sy="-100000" algn="bl" rotWithShape="0"/>
          </a:effectLst>
        </p:grpSpPr>
        <p:sp>
          <p:nvSpPr>
            <p:cNvPr id="18" name="Oval 17"/>
            <p:cNvSpPr/>
            <p:nvPr/>
          </p:nvSpPr>
          <p:spPr>
            <a:xfrm>
              <a:off x="5814874" y="3530522"/>
              <a:ext cx="784025" cy="784025"/>
            </a:xfrm>
            <a:prstGeom prst="ellipse">
              <a:avLst/>
            </a:prstGeom>
            <a:solidFill>
              <a:schemeClr val="bg1">
                <a:lumMod val="95000"/>
              </a:schemeClr>
            </a:solidFill>
            <a:ln>
              <a:noFill/>
            </a:ln>
            <a:scene3d>
              <a:camera prst="orthographicFront"/>
              <a:lightRig rig="threePt" dir="t"/>
            </a:scene3d>
            <a:sp3d>
              <a:bevelT w="393700" h="393700"/>
              <a:bevelB w="393700" h="393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Freeform 18"/>
            <p:cNvSpPr/>
            <p:nvPr/>
          </p:nvSpPr>
          <p:spPr>
            <a:xfrm>
              <a:off x="5843747" y="3547384"/>
              <a:ext cx="391175" cy="446302"/>
            </a:xfrm>
            <a:custGeom>
              <a:avLst/>
              <a:gdLst>
                <a:gd name="connsiteX0" fmla="*/ 230819 w 363984"/>
                <a:gd name="connsiteY0" fmla="*/ 0 h 523782"/>
                <a:gd name="connsiteX1" fmla="*/ 62143 w 363984"/>
                <a:gd name="connsiteY1" fmla="*/ 106532 h 523782"/>
                <a:gd name="connsiteX2" fmla="*/ 0 w 363984"/>
                <a:gd name="connsiteY2" fmla="*/ 337351 h 523782"/>
                <a:gd name="connsiteX3" fmla="*/ 177553 w 363984"/>
                <a:gd name="connsiteY3" fmla="*/ 523782 h 523782"/>
                <a:gd name="connsiteX4" fmla="*/ 275207 w 363984"/>
                <a:gd name="connsiteY4" fmla="*/ 177553 h 523782"/>
                <a:gd name="connsiteX5" fmla="*/ 363984 w 363984"/>
                <a:gd name="connsiteY5" fmla="*/ 168675 h 523782"/>
                <a:gd name="connsiteX6" fmla="*/ 230819 w 363984"/>
                <a:gd name="connsiteY6" fmla="*/ 0 h 523782"/>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279956 w 368733"/>
                <a:gd name="connsiteY4" fmla="*/ 178716 h 524945"/>
                <a:gd name="connsiteX5" fmla="*/ 368733 w 368733"/>
                <a:gd name="connsiteY5" fmla="*/ 169838 h 524945"/>
                <a:gd name="connsiteX6" fmla="*/ 235568 w 368733"/>
                <a:gd name="connsiteY6"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368733 w 368733"/>
                <a:gd name="connsiteY4" fmla="*/ 169838 h 524945"/>
                <a:gd name="connsiteX5" fmla="*/ 235568 w 368733"/>
                <a:gd name="connsiteY5"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146792 w 368733"/>
                <a:gd name="connsiteY4" fmla="*/ 258616 h 524945"/>
                <a:gd name="connsiteX5" fmla="*/ 368733 w 368733"/>
                <a:gd name="connsiteY5" fmla="*/ 169838 h 524945"/>
                <a:gd name="connsiteX6" fmla="*/ 235568 w 368733"/>
                <a:gd name="connsiteY6"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200058 w 368733"/>
                <a:gd name="connsiteY4" fmla="*/ 258616 h 524945"/>
                <a:gd name="connsiteX5" fmla="*/ 368733 w 368733"/>
                <a:gd name="connsiteY5" fmla="*/ 169838 h 524945"/>
                <a:gd name="connsiteX6" fmla="*/ 235568 w 368733"/>
                <a:gd name="connsiteY6" fmla="*/ 1163 h 524945"/>
                <a:gd name="connsiteX0" fmla="*/ 235568 w 369014"/>
                <a:gd name="connsiteY0" fmla="*/ 1163 h 524945"/>
                <a:gd name="connsiteX1" fmla="*/ 66892 w 369014"/>
                <a:gd name="connsiteY1" fmla="*/ 107695 h 524945"/>
                <a:gd name="connsiteX2" fmla="*/ 4749 w 369014"/>
                <a:gd name="connsiteY2" fmla="*/ 338514 h 524945"/>
                <a:gd name="connsiteX3" fmla="*/ 182302 w 369014"/>
                <a:gd name="connsiteY3" fmla="*/ 524945 h 524945"/>
                <a:gd name="connsiteX4" fmla="*/ 200058 w 369014"/>
                <a:gd name="connsiteY4" fmla="*/ 258616 h 524945"/>
                <a:gd name="connsiteX5" fmla="*/ 368733 w 369014"/>
                <a:gd name="connsiteY5" fmla="*/ 169838 h 524945"/>
                <a:gd name="connsiteX6" fmla="*/ 235568 w 369014"/>
                <a:gd name="connsiteY6" fmla="*/ 1163 h 524945"/>
                <a:gd name="connsiteX0" fmla="*/ 251487 w 384933"/>
                <a:gd name="connsiteY0" fmla="*/ 1163 h 524945"/>
                <a:gd name="connsiteX1" fmla="*/ 82811 w 384933"/>
                <a:gd name="connsiteY1" fmla="*/ 107695 h 524945"/>
                <a:gd name="connsiteX2" fmla="*/ 20668 w 384933"/>
                <a:gd name="connsiteY2" fmla="*/ 338514 h 524945"/>
                <a:gd name="connsiteX3" fmla="*/ 198221 w 384933"/>
                <a:gd name="connsiteY3" fmla="*/ 524945 h 524945"/>
                <a:gd name="connsiteX4" fmla="*/ 215977 w 384933"/>
                <a:gd name="connsiteY4" fmla="*/ 258616 h 524945"/>
                <a:gd name="connsiteX5" fmla="*/ 384652 w 384933"/>
                <a:gd name="connsiteY5" fmla="*/ 169838 h 524945"/>
                <a:gd name="connsiteX6" fmla="*/ 251487 w 384933"/>
                <a:gd name="connsiteY6" fmla="*/ 1163 h 524945"/>
                <a:gd name="connsiteX0" fmla="*/ 251487 w 384933"/>
                <a:gd name="connsiteY0" fmla="*/ 1163 h 524945"/>
                <a:gd name="connsiteX1" fmla="*/ 82811 w 384933"/>
                <a:gd name="connsiteY1" fmla="*/ 107695 h 524945"/>
                <a:gd name="connsiteX2" fmla="*/ 20668 w 384933"/>
                <a:gd name="connsiteY2" fmla="*/ 338514 h 524945"/>
                <a:gd name="connsiteX3" fmla="*/ 198221 w 384933"/>
                <a:gd name="connsiteY3" fmla="*/ 524945 h 524945"/>
                <a:gd name="connsiteX4" fmla="*/ 251487 w 384933"/>
                <a:gd name="connsiteY4" fmla="*/ 276372 h 524945"/>
                <a:gd name="connsiteX5" fmla="*/ 384652 w 384933"/>
                <a:gd name="connsiteY5" fmla="*/ 169838 h 524945"/>
                <a:gd name="connsiteX6" fmla="*/ 251487 w 384933"/>
                <a:gd name="connsiteY6" fmla="*/ 1163 h 524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4933" h="524945">
                  <a:moveTo>
                    <a:pt x="251487" y="1163"/>
                  </a:moveTo>
                  <a:cubicBezTo>
                    <a:pt x="201180" y="-9194"/>
                    <a:pt x="121281" y="51470"/>
                    <a:pt x="82811" y="107695"/>
                  </a:cubicBezTo>
                  <a:cubicBezTo>
                    <a:pt x="44341" y="163920"/>
                    <a:pt x="-38516" y="276370"/>
                    <a:pt x="20668" y="338514"/>
                  </a:cubicBezTo>
                  <a:lnTo>
                    <a:pt x="198221" y="524945"/>
                  </a:lnTo>
                  <a:cubicBezTo>
                    <a:pt x="236691" y="453924"/>
                    <a:pt x="213017" y="347393"/>
                    <a:pt x="251487" y="276372"/>
                  </a:cubicBezTo>
                  <a:lnTo>
                    <a:pt x="384652" y="169838"/>
                  </a:lnTo>
                  <a:cubicBezTo>
                    <a:pt x="390570" y="126929"/>
                    <a:pt x="301794" y="11520"/>
                    <a:pt x="251487" y="1163"/>
                  </a:cubicBezTo>
                  <a:close/>
                </a:path>
              </a:pathLst>
            </a:custGeom>
            <a:gradFill flip="none" rotWithShape="1">
              <a:gsLst>
                <a:gs pos="19000">
                  <a:schemeClr val="bg1"/>
                </a:gs>
                <a:gs pos="66000">
                  <a:schemeClr val="bg1">
                    <a:alpha val="0"/>
                  </a:schemeClr>
                </a:gs>
              </a:gsLst>
              <a:lin ang="3000000" scaled="0"/>
              <a:tileRect/>
            </a:gradFill>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9" name="Group 19"/>
          <p:cNvGrpSpPr/>
          <p:nvPr/>
        </p:nvGrpSpPr>
        <p:grpSpPr>
          <a:xfrm>
            <a:off x="3792708" y="1941708"/>
            <a:ext cx="1806987" cy="1608911"/>
            <a:chOff x="5814874" y="3530522"/>
            <a:chExt cx="784025" cy="784025"/>
          </a:xfrm>
          <a:effectLst>
            <a:reflection blurRad="6350" stA="52000" endA="300" endPos="35000" dir="5400000" sy="-100000" algn="bl" rotWithShape="0"/>
          </a:effectLst>
        </p:grpSpPr>
        <p:sp>
          <p:nvSpPr>
            <p:cNvPr id="21" name="Oval 20"/>
            <p:cNvSpPr/>
            <p:nvPr/>
          </p:nvSpPr>
          <p:spPr>
            <a:xfrm>
              <a:off x="5814874" y="3530522"/>
              <a:ext cx="784025" cy="784025"/>
            </a:xfrm>
            <a:prstGeom prst="ellipse">
              <a:avLst/>
            </a:prstGeom>
            <a:solidFill>
              <a:srgbClr val="C00000"/>
            </a:solidFill>
            <a:ln>
              <a:noFill/>
            </a:ln>
            <a:scene3d>
              <a:camera prst="orthographicFront"/>
              <a:lightRig rig="threePt" dir="t"/>
            </a:scene3d>
            <a:sp3d>
              <a:bevelT w="393700" h="393700"/>
              <a:bevelB w="393700" h="393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Freeform 21"/>
            <p:cNvSpPr/>
            <p:nvPr/>
          </p:nvSpPr>
          <p:spPr>
            <a:xfrm>
              <a:off x="5843747" y="3547384"/>
              <a:ext cx="391175" cy="446302"/>
            </a:xfrm>
            <a:custGeom>
              <a:avLst/>
              <a:gdLst>
                <a:gd name="connsiteX0" fmla="*/ 230819 w 363984"/>
                <a:gd name="connsiteY0" fmla="*/ 0 h 523782"/>
                <a:gd name="connsiteX1" fmla="*/ 62143 w 363984"/>
                <a:gd name="connsiteY1" fmla="*/ 106532 h 523782"/>
                <a:gd name="connsiteX2" fmla="*/ 0 w 363984"/>
                <a:gd name="connsiteY2" fmla="*/ 337351 h 523782"/>
                <a:gd name="connsiteX3" fmla="*/ 177553 w 363984"/>
                <a:gd name="connsiteY3" fmla="*/ 523782 h 523782"/>
                <a:gd name="connsiteX4" fmla="*/ 275207 w 363984"/>
                <a:gd name="connsiteY4" fmla="*/ 177553 h 523782"/>
                <a:gd name="connsiteX5" fmla="*/ 363984 w 363984"/>
                <a:gd name="connsiteY5" fmla="*/ 168675 h 523782"/>
                <a:gd name="connsiteX6" fmla="*/ 230819 w 363984"/>
                <a:gd name="connsiteY6" fmla="*/ 0 h 523782"/>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279956 w 368733"/>
                <a:gd name="connsiteY4" fmla="*/ 178716 h 524945"/>
                <a:gd name="connsiteX5" fmla="*/ 368733 w 368733"/>
                <a:gd name="connsiteY5" fmla="*/ 169838 h 524945"/>
                <a:gd name="connsiteX6" fmla="*/ 235568 w 368733"/>
                <a:gd name="connsiteY6"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368733 w 368733"/>
                <a:gd name="connsiteY4" fmla="*/ 169838 h 524945"/>
                <a:gd name="connsiteX5" fmla="*/ 235568 w 368733"/>
                <a:gd name="connsiteY5"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146792 w 368733"/>
                <a:gd name="connsiteY4" fmla="*/ 258616 h 524945"/>
                <a:gd name="connsiteX5" fmla="*/ 368733 w 368733"/>
                <a:gd name="connsiteY5" fmla="*/ 169838 h 524945"/>
                <a:gd name="connsiteX6" fmla="*/ 235568 w 368733"/>
                <a:gd name="connsiteY6"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200058 w 368733"/>
                <a:gd name="connsiteY4" fmla="*/ 258616 h 524945"/>
                <a:gd name="connsiteX5" fmla="*/ 368733 w 368733"/>
                <a:gd name="connsiteY5" fmla="*/ 169838 h 524945"/>
                <a:gd name="connsiteX6" fmla="*/ 235568 w 368733"/>
                <a:gd name="connsiteY6" fmla="*/ 1163 h 524945"/>
                <a:gd name="connsiteX0" fmla="*/ 235568 w 369014"/>
                <a:gd name="connsiteY0" fmla="*/ 1163 h 524945"/>
                <a:gd name="connsiteX1" fmla="*/ 66892 w 369014"/>
                <a:gd name="connsiteY1" fmla="*/ 107695 h 524945"/>
                <a:gd name="connsiteX2" fmla="*/ 4749 w 369014"/>
                <a:gd name="connsiteY2" fmla="*/ 338514 h 524945"/>
                <a:gd name="connsiteX3" fmla="*/ 182302 w 369014"/>
                <a:gd name="connsiteY3" fmla="*/ 524945 h 524945"/>
                <a:gd name="connsiteX4" fmla="*/ 200058 w 369014"/>
                <a:gd name="connsiteY4" fmla="*/ 258616 h 524945"/>
                <a:gd name="connsiteX5" fmla="*/ 368733 w 369014"/>
                <a:gd name="connsiteY5" fmla="*/ 169838 h 524945"/>
                <a:gd name="connsiteX6" fmla="*/ 235568 w 369014"/>
                <a:gd name="connsiteY6" fmla="*/ 1163 h 524945"/>
                <a:gd name="connsiteX0" fmla="*/ 251487 w 384933"/>
                <a:gd name="connsiteY0" fmla="*/ 1163 h 524945"/>
                <a:gd name="connsiteX1" fmla="*/ 82811 w 384933"/>
                <a:gd name="connsiteY1" fmla="*/ 107695 h 524945"/>
                <a:gd name="connsiteX2" fmla="*/ 20668 w 384933"/>
                <a:gd name="connsiteY2" fmla="*/ 338514 h 524945"/>
                <a:gd name="connsiteX3" fmla="*/ 198221 w 384933"/>
                <a:gd name="connsiteY3" fmla="*/ 524945 h 524945"/>
                <a:gd name="connsiteX4" fmla="*/ 215977 w 384933"/>
                <a:gd name="connsiteY4" fmla="*/ 258616 h 524945"/>
                <a:gd name="connsiteX5" fmla="*/ 384652 w 384933"/>
                <a:gd name="connsiteY5" fmla="*/ 169838 h 524945"/>
                <a:gd name="connsiteX6" fmla="*/ 251487 w 384933"/>
                <a:gd name="connsiteY6" fmla="*/ 1163 h 524945"/>
                <a:gd name="connsiteX0" fmla="*/ 251487 w 384933"/>
                <a:gd name="connsiteY0" fmla="*/ 1163 h 524945"/>
                <a:gd name="connsiteX1" fmla="*/ 82811 w 384933"/>
                <a:gd name="connsiteY1" fmla="*/ 107695 h 524945"/>
                <a:gd name="connsiteX2" fmla="*/ 20668 w 384933"/>
                <a:gd name="connsiteY2" fmla="*/ 338514 h 524945"/>
                <a:gd name="connsiteX3" fmla="*/ 198221 w 384933"/>
                <a:gd name="connsiteY3" fmla="*/ 524945 h 524945"/>
                <a:gd name="connsiteX4" fmla="*/ 251487 w 384933"/>
                <a:gd name="connsiteY4" fmla="*/ 276372 h 524945"/>
                <a:gd name="connsiteX5" fmla="*/ 384652 w 384933"/>
                <a:gd name="connsiteY5" fmla="*/ 169838 h 524945"/>
                <a:gd name="connsiteX6" fmla="*/ 251487 w 384933"/>
                <a:gd name="connsiteY6" fmla="*/ 1163 h 524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4933" h="524945">
                  <a:moveTo>
                    <a:pt x="251487" y="1163"/>
                  </a:moveTo>
                  <a:cubicBezTo>
                    <a:pt x="201180" y="-9194"/>
                    <a:pt x="121281" y="51470"/>
                    <a:pt x="82811" y="107695"/>
                  </a:cubicBezTo>
                  <a:cubicBezTo>
                    <a:pt x="44341" y="163920"/>
                    <a:pt x="-38516" y="276370"/>
                    <a:pt x="20668" y="338514"/>
                  </a:cubicBezTo>
                  <a:lnTo>
                    <a:pt x="198221" y="524945"/>
                  </a:lnTo>
                  <a:cubicBezTo>
                    <a:pt x="236691" y="453924"/>
                    <a:pt x="213017" y="347393"/>
                    <a:pt x="251487" y="276372"/>
                  </a:cubicBezTo>
                  <a:lnTo>
                    <a:pt x="384652" y="169838"/>
                  </a:lnTo>
                  <a:cubicBezTo>
                    <a:pt x="390570" y="126929"/>
                    <a:pt x="301794" y="11520"/>
                    <a:pt x="251487" y="1163"/>
                  </a:cubicBezTo>
                  <a:close/>
                </a:path>
              </a:pathLst>
            </a:custGeom>
            <a:gradFill flip="none" rotWithShape="1">
              <a:gsLst>
                <a:gs pos="19000">
                  <a:schemeClr val="bg1"/>
                </a:gs>
                <a:gs pos="66000">
                  <a:schemeClr val="bg1">
                    <a:alpha val="0"/>
                  </a:schemeClr>
                </a:gs>
              </a:gsLst>
              <a:lin ang="3000000" scaled="0"/>
              <a:tileRect/>
            </a:gradFill>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10" name="Group 22"/>
          <p:cNvGrpSpPr/>
          <p:nvPr/>
        </p:nvGrpSpPr>
        <p:grpSpPr>
          <a:xfrm>
            <a:off x="5273832" y="1436109"/>
            <a:ext cx="1968576" cy="1704133"/>
            <a:chOff x="5814874" y="3530522"/>
            <a:chExt cx="784025" cy="784025"/>
          </a:xfrm>
          <a:effectLst>
            <a:reflection blurRad="6350" stA="52000" endA="300" endPos="35000" dir="5400000" sy="-100000" algn="bl" rotWithShape="0"/>
          </a:effectLst>
        </p:grpSpPr>
        <p:sp>
          <p:nvSpPr>
            <p:cNvPr id="24" name="Oval 23"/>
            <p:cNvSpPr/>
            <p:nvPr/>
          </p:nvSpPr>
          <p:spPr>
            <a:xfrm>
              <a:off x="5814874" y="3530522"/>
              <a:ext cx="784025" cy="784025"/>
            </a:xfrm>
            <a:prstGeom prst="ellipse">
              <a:avLst/>
            </a:prstGeom>
            <a:solidFill>
              <a:schemeClr val="bg1">
                <a:lumMod val="95000"/>
              </a:schemeClr>
            </a:solidFill>
            <a:ln>
              <a:noFill/>
            </a:ln>
            <a:scene3d>
              <a:camera prst="orthographicFront"/>
              <a:lightRig rig="threePt" dir="t"/>
            </a:scene3d>
            <a:sp3d>
              <a:bevelT w="393700" h="393700"/>
              <a:bevelB w="393700" h="393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Freeform 24"/>
            <p:cNvSpPr/>
            <p:nvPr/>
          </p:nvSpPr>
          <p:spPr>
            <a:xfrm>
              <a:off x="5843747" y="3547384"/>
              <a:ext cx="391175" cy="446302"/>
            </a:xfrm>
            <a:custGeom>
              <a:avLst/>
              <a:gdLst>
                <a:gd name="connsiteX0" fmla="*/ 230819 w 363984"/>
                <a:gd name="connsiteY0" fmla="*/ 0 h 523782"/>
                <a:gd name="connsiteX1" fmla="*/ 62143 w 363984"/>
                <a:gd name="connsiteY1" fmla="*/ 106532 h 523782"/>
                <a:gd name="connsiteX2" fmla="*/ 0 w 363984"/>
                <a:gd name="connsiteY2" fmla="*/ 337351 h 523782"/>
                <a:gd name="connsiteX3" fmla="*/ 177553 w 363984"/>
                <a:gd name="connsiteY3" fmla="*/ 523782 h 523782"/>
                <a:gd name="connsiteX4" fmla="*/ 275207 w 363984"/>
                <a:gd name="connsiteY4" fmla="*/ 177553 h 523782"/>
                <a:gd name="connsiteX5" fmla="*/ 363984 w 363984"/>
                <a:gd name="connsiteY5" fmla="*/ 168675 h 523782"/>
                <a:gd name="connsiteX6" fmla="*/ 230819 w 363984"/>
                <a:gd name="connsiteY6" fmla="*/ 0 h 523782"/>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279956 w 368733"/>
                <a:gd name="connsiteY4" fmla="*/ 178716 h 524945"/>
                <a:gd name="connsiteX5" fmla="*/ 368733 w 368733"/>
                <a:gd name="connsiteY5" fmla="*/ 169838 h 524945"/>
                <a:gd name="connsiteX6" fmla="*/ 235568 w 368733"/>
                <a:gd name="connsiteY6"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368733 w 368733"/>
                <a:gd name="connsiteY4" fmla="*/ 169838 h 524945"/>
                <a:gd name="connsiteX5" fmla="*/ 235568 w 368733"/>
                <a:gd name="connsiteY5"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146792 w 368733"/>
                <a:gd name="connsiteY4" fmla="*/ 258616 h 524945"/>
                <a:gd name="connsiteX5" fmla="*/ 368733 w 368733"/>
                <a:gd name="connsiteY5" fmla="*/ 169838 h 524945"/>
                <a:gd name="connsiteX6" fmla="*/ 235568 w 368733"/>
                <a:gd name="connsiteY6"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200058 w 368733"/>
                <a:gd name="connsiteY4" fmla="*/ 258616 h 524945"/>
                <a:gd name="connsiteX5" fmla="*/ 368733 w 368733"/>
                <a:gd name="connsiteY5" fmla="*/ 169838 h 524945"/>
                <a:gd name="connsiteX6" fmla="*/ 235568 w 368733"/>
                <a:gd name="connsiteY6" fmla="*/ 1163 h 524945"/>
                <a:gd name="connsiteX0" fmla="*/ 235568 w 369014"/>
                <a:gd name="connsiteY0" fmla="*/ 1163 h 524945"/>
                <a:gd name="connsiteX1" fmla="*/ 66892 w 369014"/>
                <a:gd name="connsiteY1" fmla="*/ 107695 h 524945"/>
                <a:gd name="connsiteX2" fmla="*/ 4749 w 369014"/>
                <a:gd name="connsiteY2" fmla="*/ 338514 h 524945"/>
                <a:gd name="connsiteX3" fmla="*/ 182302 w 369014"/>
                <a:gd name="connsiteY3" fmla="*/ 524945 h 524945"/>
                <a:gd name="connsiteX4" fmla="*/ 200058 w 369014"/>
                <a:gd name="connsiteY4" fmla="*/ 258616 h 524945"/>
                <a:gd name="connsiteX5" fmla="*/ 368733 w 369014"/>
                <a:gd name="connsiteY5" fmla="*/ 169838 h 524945"/>
                <a:gd name="connsiteX6" fmla="*/ 235568 w 369014"/>
                <a:gd name="connsiteY6" fmla="*/ 1163 h 524945"/>
                <a:gd name="connsiteX0" fmla="*/ 251487 w 384933"/>
                <a:gd name="connsiteY0" fmla="*/ 1163 h 524945"/>
                <a:gd name="connsiteX1" fmla="*/ 82811 w 384933"/>
                <a:gd name="connsiteY1" fmla="*/ 107695 h 524945"/>
                <a:gd name="connsiteX2" fmla="*/ 20668 w 384933"/>
                <a:gd name="connsiteY2" fmla="*/ 338514 h 524945"/>
                <a:gd name="connsiteX3" fmla="*/ 198221 w 384933"/>
                <a:gd name="connsiteY3" fmla="*/ 524945 h 524945"/>
                <a:gd name="connsiteX4" fmla="*/ 215977 w 384933"/>
                <a:gd name="connsiteY4" fmla="*/ 258616 h 524945"/>
                <a:gd name="connsiteX5" fmla="*/ 384652 w 384933"/>
                <a:gd name="connsiteY5" fmla="*/ 169838 h 524945"/>
                <a:gd name="connsiteX6" fmla="*/ 251487 w 384933"/>
                <a:gd name="connsiteY6" fmla="*/ 1163 h 524945"/>
                <a:gd name="connsiteX0" fmla="*/ 251487 w 384933"/>
                <a:gd name="connsiteY0" fmla="*/ 1163 h 524945"/>
                <a:gd name="connsiteX1" fmla="*/ 82811 w 384933"/>
                <a:gd name="connsiteY1" fmla="*/ 107695 h 524945"/>
                <a:gd name="connsiteX2" fmla="*/ 20668 w 384933"/>
                <a:gd name="connsiteY2" fmla="*/ 338514 h 524945"/>
                <a:gd name="connsiteX3" fmla="*/ 198221 w 384933"/>
                <a:gd name="connsiteY3" fmla="*/ 524945 h 524945"/>
                <a:gd name="connsiteX4" fmla="*/ 251487 w 384933"/>
                <a:gd name="connsiteY4" fmla="*/ 276372 h 524945"/>
                <a:gd name="connsiteX5" fmla="*/ 384652 w 384933"/>
                <a:gd name="connsiteY5" fmla="*/ 169838 h 524945"/>
                <a:gd name="connsiteX6" fmla="*/ 251487 w 384933"/>
                <a:gd name="connsiteY6" fmla="*/ 1163 h 524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4933" h="524945">
                  <a:moveTo>
                    <a:pt x="251487" y="1163"/>
                  </a:moveTo>
                  <a:cubicBezTo>
                    <a:pt x="201180" y="-9194"/>
                    <a:pt x="121281" y="51470"/>
                    <a:pt x="82811" y="107695"/>
                  </a:cubicBezTo>
                  <a:cubicBezTo>
                    <a:pt x="44341" y="163920"/>
                    <a:pt x="-38516" y="276370"/>
                    <a:pt x="20668" y="338514"/>
                  </a:cubicBezTo>
                  <a:lnTo>
                    <a:pt x="198221" y="524945"/>
                  </a:lnTo>
                  <a:cubicBezTo>
                    <a:pt x="236691" y="453924"/>
                    <a:pt x="213017" y="347393"/>
                    <a:pt x="251487" y="276372"/>
                  </a:cubicBezTo>
                  <a:lnTo>
                    <a:pt x="384652" y="169838"/>
                  </a:lnTo>
                  <a:cubicBezTo>
                    <a:pt x="390570" y="126929"/>
                    <a:pt x="301794" y="11520"/>
                    <a:pt x="251487" y="1163"/>
                  </a:cubicBezTo>
                  <a:close/>
                </a:path>
              </a:pathLst>
            </a:custGeom>
            <a:gradFill flip="none" rotWithShape="1">
              <a:gsLst>
                <a:gs pos="19000">
                  <a:schemeClr val="bg1"/>
                </a:gs>
                <a:gs pos="66000">
                  <a:schemeClr val="bg1">
                    <a:alpha val="0"/>
                  </a:schemeClr>
                </a:gs>
              </a:gsLst>
              <a:lin ang="3000000" scaled="0"/>
              <a:tileRect/>
            </a:gradFill>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11" name="Group 25"/>
          <p:cNvGrpSpPr/>
          <p:nvPr/>
        </p:nvGrpSpPr>
        <p:grpSpPr>
          <a:xfrm>
            <a:off x="7337406" y="921801"/>
            <a:ext cx="1510067" cy="1427590"/>
            <a:chOff x="5814874" y="3530522"/>
            <a:chExt cx="784025" cy="784025"/>
          </a:xfrm>
          <a:effectLst>
            <a:reflection blurRad="6350" stA="52000" endA="300" endPos="35000" dir="5400000" sy="-100000" algn="bl" rotWithShape="0"/>
          </a:effectLst>
        </p:grpSpPr>
        <p:sp>
          <p:nvSpPr>
            <p:cNvPr id="27" name="Oval 26"/>
            <p:cNvSpPr/>
            <p:nvPr/>
          </p:nvSpPr>
          <p:spPr>
            <a:xfrm>
              <a:off x="5814874" y="3530522"/>
              <a:ext cx="784025" cy="784025"/>
            </a:xfrm>
            <a:prstGeom prst="ellipse">
              <a:avLst/>
            </a:prstGeom>
            <a:solidFill>
              <a:schemeClr val="bg1">
                <a:lumMod val="95000"/>
              </a:schemeClr>
            </a:solidFill>
            <a:ln>
              <a:noFill/>
            </a:ln>
            <a:scene3d>
              <a:camera prst="orthographicFront"/>
              <a:lightRig rig="threePt" dir="t"/>
            </a:scene3d>
            <a:sp3d>
              <a:bevelT w="393700" h="393700"/>
              <a:bevelB w="393700" h="393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 name="Freeform 27"/>
            <p:cNvSpPr/>
            <p:nvPr/>
          </p:nvSpPr>
          <p:spPr>
            <a:xfrm>
              <a:off x="5843747" y="3547384"/>
              <a:ext cx="391175" cy="446302"/>
            </a:xfrm>
            <a:custGeom>
              <a:avLst/>
              <a:gdLst>
                <a:gd name="connsiteX0" fmla="*/ 230819 w 363984"/>
                <a:gd name="connsiteY0" fmla="*/ 0 h 523782"/>
                <a:gd name="connsiteX1" fmla="*/ 62143 w 363984"/>
                <a:gd name="connsiteY1" fmla="*/ 106532 h 523782"/>
                <a:gd name="connsiteX2" fmla="*/ 0 w 363984"/>
                <a:gd name="connsiteY2" fmla="*/ 337351 h 523782"/>
                <a:gd name="connsiteX3" fmla="*/ 177553 w 363984"/>
                <a:gd name="connsiteY3" fmla="*/ 523782 h 523782"/>
                <a:gd name="connsiteX4" fmla="*/ 275207 w 363984"/>
                <a:gd name="connsiteY4" fmla="*/ 177553 h 523782"/>
                <a:gd name="connsiteX5" fmla="*/ 363984 w 363984"/>
                <a:gd name="connsiteY5" fmla="*/ 168675 h 523782"/>
                <a:gd name="connsiteX6" fmla="*/ 230819 w 363984"/>
                <a:gd name="connsiteY6" fmla="*/ 0 h 523782"/>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279956 w 368733"/>
                <a:gd name="connsiteY4" fmla="*/ 178716 h 524945"/>
                <a:gd name="connsiteX5" fmla="*/ 368733 w 368733"/>
                <a:gd name="connsiteY5" fmla="*/ 169838 h 524945"/>
                <a:gd name="connsiteX6" fmla="*/ 235568 w 368733"/>
                <a:gd name="connsiteY6"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368733 w 368733"/>
                <a:gd name="connsiteY4" fmla="*/ 169838 h 524945"/>
                <a:gd name="connsiteX5" fmla="*/ 235568 w 368733"/>
                <a:gd name="connsiteY5"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146792 w 368733"/>
                <a:gd name="connsiteY4" fmla="*/ 258616 h 524945"/>
                <a:gd name="connsiteX5" fmla="*/ 368733 w 368733"/>
                <a:gd name="connsiteY5" fmla="*/ 169838 h 524945"/>
                <a:gd name="connsiteX6" fmla="*/ 235568 w 368733"/>
                <a:gd name="connsiteY6" fmla="*/ 1163 h 524945"/>
                <a:gd name="connsiteX0" fmla="*/ 235568 w 368733"/>
                <a:gd name="connsiteY0" fmla="*/ 1163 h 524945"/>
                <a:gd name="connsiteX1" fmla="*/ 66892 w 368733"/>
                <a:gd name="connsiteY1" fmla="*/ 107695 h 524945"/>
                <a:gd name="connsiteX2" fmla="*/ 4749 w 368733"/>
                <a:gd name="connsiteY2" fmla="*/ 338514 h 524945"/>
                <a:gd name="connsiteX3" fmla="*/ 182302 w 368733"/>
                <a:gd name="connsiteY3" fmla="*/ 524945 h 524945"/>
                <a:gd name="connsiteX4" fmla="*/ 200058 w 368733"/>
                <a:gd name="connsiteY4" fmla="*/ 258616 h 524945"/>
                <a:gd name="connsiteX5" fmla="*/ 368733 w 368733"/>
                <a:gd name="connsiteY5" fmla="*/ 169838 h 524945"/>
                <a:gd name="connsiteX6" fmla="*/ 235568 w 368733"/>
                <a:gd name="connsiteY6" fmla="*/ 1163 h 524945"/>
                <a:gd name="connsiteX0" fmla="*/ 235568 w 369014"/>
                <a:gd name="connsiteY0" fmla="*/ 1163 h 524945"/>
                <a:gd name="connsiteX1" fmla="*/ 66892 w 369014"/>
                <a:gd name="connsiteY1" fmla="*/ 107695 h 524945"/>
                <a:gd name="connsiteX2" fmla="*/ 4749 w 369014"/>
                <a:gd name="connsiteY2" fmla="*/ 338514 h 524945"/>
                <a:gd name="connsiteX3" fmla="*/ 182302 w 369014"/>
                <a:gd name="connsiteY3" fmla="*/ 524945 h 524945"/>
                <a:gd name="connsiteX4" fmla="*/ 200058 w 369014"/>
                <a:gd name="connsiteY4" fmla="*/ 258616 h 524945"/>
                <a:gd name="connsiteX5" fmla="*/ 368733 w 369014"/>
                <a:gd name="connsiteY5" fmla="*/ 169838 h 524945"/>
                <a:gd name="connsiteX6" fmla="*/ 235568 w 369014"/>
                <a:gd name="connsiteY6" fmla="*/ 1163 h 524945"/>
                <a:gd name="connsiteX0" fmla="*/ 251487 w 384933"/>
                <a:gd name="connsiteY0" fmla="*/ 1163 h 524945"/>
                <a:gd name="connsiteX1" fmla="*/ 82811 w 384933"/>
                <a:gd name="connsiteY1" fmla="*/ 107695 h 524945"/>
                <a:gd name="connsiteX2" fmla="*/ 20668 w 384933"/>
                <a:gd name="connsiteY2" fmla="*/ 338514 h 524945"/>
                <a:gd name="connsiteX3" fmla="*/ 198221 w 384933"/>
                <a:gd name="connsiteY3" fmla="*/ 524945 h 524945"/>
                <a:gd name="connsiteX4" fmla="*/ 215977 w 384933"/>
                <a:gd name="connsiteY4" fmla="*/ 258616 h 524945"/>
                <a:gd name="connsiteX5" fmla="*/ 384652 w 384933"/>
                <a:gd name="connsiteY5" fmla="*/ 169838 h 524945"/>
                <a:gd name="connsiteX6" fmla="*/ 251487 w 384933"/>
                <a:gd name="connsiteY6" fmla="*/ 1163 h 524945"/>
                <a:gd name="connsiteX0" fmla="*/ 251487 w 384933"/>
                <a:gd name="connsiteY0" fmla="*/ 1163 h 524945"/>
                <a:gd name="connsiteX1" fmla="*/ 82811 w 384933"/>
                <a:gd name="connsiteY1" fmla="*/ 107695 h 524945"/>
                <a:gd name="connsiteX2" fmla="*/ 20668 w 384933"/>
                <a:gd name="connsiteY2" fmla="*/ 338514 h 524945"/>
                <a:gd name="connsiteX3" fmla="*/ 198221 w 384933"/>
                <a:gd name="connsiteY3" fmla="*/ 524945 h 524945"/>
                <a:gd name="connsiteX4" fmla="*/ 251487 w 384933"/>
                <a:gd name="connsiteY4" fmla="*/ 276372 h 524945"/>
                <a:gd name="connsiteX5" fmla="*/ 384652 w 384933"/>
                <a:gd name="connsiteY5" fmla="*/ 169838 h 524945"/>
                <a:gd name="connsiteX6" fmla="*/ 251487 w 384933"/>
                <a:gd name="connsiteY6" fmla="*/ 1163 h 524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4933" h="524945">
                  <a:moveTo>
                    <a:pt x="251487" y="1163"/>
                  </a:moveTo>
                  <a:cubicBezTo>
                    <a:pt x="201180" y="-9194"/>
                    <a:pt x="121281" y="51470"/>
                    <a:pt x="82811" y="107695"/>
                  </a:cubicBezTo>
                  <a:cubicBezTo>
                    <a:pt x="44341" y="163920"/>
                    <a:pt x="-38516" y="276370"/>
                    <a:pt x="20668" y="338514"/>
                  </a:cubicBezTo>
                  <a:lnTo>
                    <a:pt x="198221" y="524945"/>
                  </a:lnTo>
                  <a:cubicBezTo>
                    <a:pt x="236691" y="453924"/>
                    <a:pt x="213017" y="347393"/>
                    <a:pt x="251487" y="276372"/>
                  </a:cubicBezTo>
                  <a:lnTo>
                    <a:pt x="384652" y="169838"/>
                  </a:lnTo>
                  <a:cubicBezTo>
                    <a:pt x="390570" y="126929"/>
                    <a:pt x="301794" y="11520"/>
                    <a:pt x="251487" y="1163"/>
                  </a:cubicBezTo>
                  <a:close/>
                </a:path>
              </a:pathLst>
            </a:custGeom>
            <a:gradFill flip="none" rotWithShape="1">
              <a:gsLst>
                <a:gs pos="19000">
                  <a:schemeClr val="bg1"/>
                </a:gs>
                <a:gs pos="66000">
                  <a:schemeClr val="bg1">
                    <a:alpha val="0"/>
                  </a:schemeClr>
                </a:gs>
              </a:gsLst>
              <a:lin ang="3000000" scaled="0"/>
              <a:tileRect/>
            </a:gradFill>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pic>
        <p:nvPicPr>
          <p:cNvPr id="47" name="Picture 46"/>
          <p:cNvPicPr>
            <a:picLocks noChangeAspect="1"/>
          </p:cNvPicPr>
          <p:nvPr/>
        </p:nvPicPr>
        <p:blipFill>
          <a:blip r:embed="rId3">
            <a:clrChange>
              <a:clrFrom>
                <a:srgbClr val="2A78AE"/>
              </a:clrFrom>
              <a:clrTo>
                <a:srgbClr val="2A78AE">
                  <a:alpha val="0"/>
                </a:srgbClr>
              </a:clrTo>
            </a:clrChange>
          </a:blip>
          <a:stretch>
            <a:fillRect/>
          </a:stretch>
        </p:blipFill>
        <p:spPr>
          <a:xfrm>
            <a:off x="3941947" y="2616109"/>
            <a:ext cx="1305040" cy="260111"/>
          </a:xfrm>
          <a:prstGeom prst="rect">
            <a:avLst/>
          </a:prstGeom>
        </p:spPr>
      </p:pic>
      <p:pic>
        <p:nvPicPr>
          <p:cNvPr id="20"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0572" y="3342970"/>
            <a:ext cx="1266825"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98952" y="4303811"/>
            <a:ext cx="1598426" cy="307777"/>
          </a:xfrm>
          <a:prstGeom prst="rect">
            <a:avLst/>
          </a:prstGeom>
          <a:noFill/>
        </p:spPr>
        <p:txBody>
          <a:bodyPr wrap="square" rtlCol="0">
            <a:spAutoFit/>
          </a:bodyPr>
          <a:lstStyle/>
          <a:p>
            <a:r>
              <a:rPr lang="en-GB" dirty="0">
                <a:solidFill>
                  <a:schemeClr val="bg2"/>
                </a:solidFill>
              </a:rPr>
              <a:t>December 2015</a:t>
            </a:r>
          </a:p>
        </p:txBody>
      </p:sp>
      <p:pic>
        <p:nvPicPr>
          <p:cNvPr id="4" name="Picture 3"/>
          <p:cNvPicPr>
            <a:picLocks noChangeAspect="1"/>
          </p:cNvPicPr>
          <p:nvPr/>
        </p:nvPicPr>
        <p:blipFill>
          <a:blip r:embed="rId5">
            <a:clrChange>
              <a:clrFrom>
                <a:srgbClr val="FFFFFF"/>
              </a:clrFrom>
              <a:clrTo>
                <a:srgbClr val="FFFFFF">
                  <a:alpha val="0"/>
                </a:srgbClr>
              </a:clrTo>
            </a:clrChange>
          </a:blip>
          <a:stretch>
            <a:fillRect/>
          </a:stretch>
        </p:blipFill>
        <p:spPr>
          <a:xfrm>
            <a:off x="2103933" y="2961968"/>
            <a:ext cx="1273957" cy="307353"/>
          </a:xfrm>
          <a:prstGeom prst="rect">
            <a:avLst/>
          </a:prstGeom>
        </p:spPr>
      </p:pic>
      <p:sp>
        <p:nvSpPr>
          <p:cNvPr id="23" name="TextBox 22"/>
          <p:cNvSpPr txBox="1"/>
          <p:nvPr/>
        </p:nvSpPr>
        <p:spPr>
          <a:xfrm>
            <a:off x="2049778" y="3920026"/>
            <a:ext cx="1598426" cy="307777"/>
          </a:xfrm>
          <a:prstGeom prst="rect">
            <a:avLst/>
          </a:prstGeom>
          <a:noFill/>
        </p:spPr>
        <p:txBody>
          <a:bodyPr wrap="square" rtlCol="0">
            <a:spAutoFit/>
          </a:bodyPr>
          <a:lstStyle/>
          <a:p>
            <a:r>
              <a:rPr lang="en-GB" dirty="0">
                <a:solidFill>
                  <a:schemeClr val="bg2"/>
                </a:solidFill>
              </a:rPr>
              <a:t>April 2016</a:t>
            </a:r>
          </a:p>
        </p:txBody>
      </p:sp>
      <p:sp>
        <p:nvSpPr>
          <p:cNvPr id="26" name="TextBox 25"/>
          <p:cNvSpPr txBox="1"/>
          <p:nvPr/>
        </p:nvSpPr>
        <p:spPr>
          <a:xfrm>
            <a:off x="4760816" y="3529331"/>
            <a:ext cx="1598426" cy="307777"/>
          </a:xfrm>
          <a:prstGeom prst="rect">
            <a:avLst/>
          </a:prstGeom>
          <a:noFill/>
        </p:spPr>
        <p:txBody>
          <a:bodyPr wrap="square" rtlCol="0">
            <a:spAutoFit/>
          </a:bodyPr>
          <a:lstStyle/>
          <a:p>
            <a:r>
              <a:rPr lang="en-GB" dirty="0">
                <a:solidFill>
                  <a:schemeClr val="bg2"/>
                </a:solidFill>
              </a:rPr>
              <a:t>December 2016</a:t>
            </a:r>
          </a:p>
        </p:txBody>
      </p:sp>
      <p:cxnSp>
        <p:nvCxnSpPr>
          <p:cNvPr id="12" name="Straight Arrow Connector 11"/>
          <p:cNvCxnSpPr>
            <a:stCxn id="5" idx="0"/>
          </p:cNvCxnSpPr>
          <p:nvPr/>
        </p:nvCxnSpPr>
        <p:spPr bwMode="auto">
          <a:xfrm flipV="1">
            <a:off x="171414" y="1201783"/>
            <a:ext cx="7004449" cy="1463583"/>
          </a:xfrm>
          <a:prstGeom prst="straightConnector1">
            <a:avLst/>
          </a:prstGeom>
          <a:solidFill>
            <a:schemeClr val="accent1"/>
          </a:solidFill>
          <a:ln w="76200" cap="flat" cmpd="sng" algn="ctr">
            <a:solidFill>
              <a:schemeClr val="tx1"/>
            </a:solidFill>
            <a:prstDash val="solid"/>
            <a:round/>
            <a:headEnd type="none" w="med" len="med"/>
            <a:tailEnd type="arrow" w="med" len="med"/>
          </a:ln>
          <a:effectLst/>
        </p:spPr>
      </p:cxnSp>
      <p:pic>
        <p:nvPicPr>
          <p:cNvPr id="29" name="Picture 28"/>
          <p:cNvPicPr>
            <a:picLocks noChangeAspect="1"/>
          </p:cNvPicPr>
          <p:nvPr/>
        </p:nvPicPr>
        <p:blipFill>
          <a:blip r:embed="rId6">
            <a:clrChange>
              <a:clrFrom>
                <a:srgbClr val="FFFFFF"/>
              </a:clrFrom>
              <a:clrTo>
                <a:srgbClr val="FFFFFF">
                  <a:alpha val="0"/>
                </a:srgbClr>
              </a:clrTo>
            </a:clrChange>
          </a:blip>
          <a:stretch>
            <a:fillRect/>
          </a:stretch>
        </p:blipFill>
        <p:spPr>
          <a:xfrm>
            <a:off x="5489470" y="2012824"/>
            <a:ext cx="1489171" cy="401625"/>
          </a:xfrm>
          <a:prstGeom prst="rect">
            <a:avLst/>
          </a:prstGeom>
        </p:spPr>
      </p:pic>
    </p:spTree>
    <p:extLst>
      <p:ext uri="{BB962C8B-B14F-4D97-AF65-F5344CB8AC3E}">
        <p14:creationId xmlns:p14="http://schemas.microsoft.com/office/powerpoint/2010/main" val="120572831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bwMode="auto">
          <a:xfrm>
            <a:off x="6135126" y="2979066"/>
            <a:ext cx="2908640" cy="1872482"/>
          </a:xfrm>
          <a:prstGeom prst="rect">
            <a:avLst/>
          </a:prstGeom>
          <a:solidFill>
            <a:schemeClr val="tx1">
              <a:lumMod val="20000"/>
              <a:lumOff val="80000"/>
            </a:schemeClr>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300" b="1" i="0" u="none" strike="noStrike" cap="none" normalizeH="0" baseline="0">
              <a:ln>
                <a:noFill/>
              </a:ln>
              <a:solidFill>
                <a:schemeClr val="tx1"/>
              </a:solidFill>
              <a:effectLst/>
              <a:latin typeface="Trebuchet MS" pitchFamily="34" charset="0"/>
            </a:endParaRPr>
          </a:p>
        </p:txBody>
      </p:sp>
      <p:sp>
        <p:nvSpPr>
          <p:cNvPr id="50" name="Rectangle 49"/>
          <p:cNvSpPr/>
          <p:nvPr/>
        </p:nvSpPr>
        <p:spPr bwMode="auto">
          <a:xfrm>
            <a:off x="138240" y="2979065"/>
            <a:ext cx="2905757" cy="1872483"/>
          </a:xfrm>
          <a:prstGeom prst="rect">
            <a:avLst/>
          </a:prstGeom>
          <a:solidFill>
            <a:schemeClr val="accent1">
              <a:lumMod val="20000"/>
              <a:lumOff val="80000"/>
            </a:schemeClr>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300" b="1" i="0" u="none" strike="noStrike" cap="none" normalizeH="0" baseline="0">
              <a:ln>
                <a:noFill/>
              </a:ln>
              <a:solidFill>
                <a:schemeClr val="tx1"/>
              </a:solidFill>
              <a:effectLst/>
              <a:latin typeface="Trebuchet MS" pitchFamily="34" charset="0"/>
            </a:endParaRPr>
          </a:p>
        </p:txBody>
      </p:sp>
      <p:sp>
        <p:nvSpPr>
          <p:cNvPr id="10" name="Title 1"/>
          <p:cNvSpPr>
            <a:spLocks noGrp="1"/>
          </p:cNvSpPr>
          <p:nvPr>
            <p:ph type="title"/>
          </p:nvPr>
        </p:nvSpPr>
        <p:spPr>
          <a:xfrm>
            <a:off x="0" y="202811"/>
            <a:ext cx="8092440" cy="369332"/>
          </a:xfrm>
        </p:spPr>
        <p:txBody>
          <a:bodyPr/>
          <a:lstStyle/>
          <a:p>
            <a:pPr algn="ctr"/>
            <a:r>
              <a:rPr lang="en-GB" b="1" dirty="0">
                <a:solidFill>
                  <a:schemeClr val="accent4">
                    <a:lumMod val="50000"/>
                  </a:schemeClr>
                </a:solidFill>
              </a:rPr>
              <a:t>Challenges</a:t>
            </a:r>
            <a:endParaRPr lang="en-US" sz="2400" b="1" dirty="0">
              <a:solidFill>
                <a:schemeClr val="accent4">
                  <a:lumMod val="50000"/>
                </a:schemeClr>
              </a:solidFill>
            </a:endParaRPr>
          </a:p>
        </p:txBody>
      </p:sp>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l="9021" t="21525" r="8041"/>
          <a:stretch/>
        </p:blipFill>
        <p:spPr>
          <a:xfrm>
            <a:off x="6135127" y="887033"/>
            <a:ext cx="2891481" cy="1459534"/>
          </a:xfrm>
          <a:prstGeom prst="rect">
            <a:avLst/>
          </a:prstGeom>
        </p:spPr>
      </p:pic>
      <p:pic>
        <p:nvPicPr>
          <p:cNvPr id="13" name="Picture 4" descr="http://www.sanramoncomputer.com/files/2012/07/CyberAttacksAhead.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b="-236"/>
          <a:stretch/>
        </p:blipFill>
        <p:spPr bwMode="auto">
          <a:xfrm>
            <a:off x="3152118" y="891214"/>
            <a:ext cx="2862530" cy="1898416"/>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6122769" y="2346567"/>
            <a:ext cx="2903839" cy="452432"/>
          </a:xfrm>
          <a:prstGeom prst="rect">
            <a:avLst/>
          </a:prstGeom>
          <a:solidFill>
            <a:schemeClr val="accent3"/>
          </a:solidFill>
        </p:spPr>
        <p:txBody>
          <a:bodyPr wrap="square">
            <a:spAutoFit/>
          </a:bodyPr>
          <a:lstStyle/>
          <a:p>
            <a:pPr defTabSz="685414">
              <a:lnSpc>
                <a:spcPct val="90000"/>
              </a:lnSpc>
            </a:pPr>
            <a:r>
              <a:rPr lang="en-US" sz="1300" b="0" dirty="0">
                <a:solidFill>
                  <a:srgbClr val="FFFFFF"/>
                </a:solidFill>
                <a:latin typeface="+mn-lt"/>
              </a:rPr>
              <a:t>Management &amp; control of remote devices in the field for years</a:t>
            </a:r>
            <a:endParaRPr lang="en-US" sz="1300" b="0" dirty="0">
              <a:gradFill>
                <a:gsLst>
                  <a:gs pos="0">
                    <a:srgbClr val="FFFFFF"/>
                  </a:gs>
                  <a:gs pos="100000">
                    <a:srgbClr val="FFFFFF"/>
                  </a:gs>
                </a:gsLst>
                <a:lin ang="5400000" scaled="0"/>
              </a:gradFill>
              <a:latin typeface="+mn-lt"/>
              <a:ea typeface="Segoe UI" pitchFamily="34" charset="0"/>
              <a:cs typeface="Segoe UI" pitchFamily="34" charset="0"/>
            </a:endParaRPr>
          </a:p>
        </p:txBody>
      </p:sp>
      <p:sp>
        <p:nvSpPr>
          <p:cNvPr id="15" name="Rectangle 14"/>
          <p:cNvSpPr/>
          <p:nvPr/>
        </p:nvSpPr>
        <p:spPr>
          <a:xfrm>
            <a:off x="3144794" y="2346567"/>
            <a:ext cx="2869854" cy="452432"/>
          </a:xfrm>
          <a:prstGeom prst="rect">
            <a:avLst/>
          </a:prstGeom>
          <a:solidFill>
            <a:schemeClr val="accent1"/>
          </a:solidFill>
        </p:spPr>
        <p:txBody>
          <a:bodyPr wrap="square">
            <a:spAutoFit/>
          </a:bodyPr>
          <a:lstStyle/>
          <a:p>
            <a:pPr defTabSz="685414">
              <a:lnSpc>
                <a:spcPct val="90000"/>
              </a:lnSpc>
            </a:pPr>
            <a:r>
              <a:rPr lang="en-US" sz="1300" b="0" dirty="0">
                <a:solidFill>
                  <a:srgbClr val="FFFFFF"/>
                </a:solidFill>
                <a:latin typeface="+mn-lt"/>
              </a:rPr>
              <a:t>New security threats, vulnerabilities &amp; attack surfaces</a:t>
            </a:r>
          </a:p>
        </p:txBody>
      </p:sp>
      <p:sp>
        <p:nvSpPr>
          <p:cNvPr id="16" name="Rectangle 15"/>
          <p:cNvSpPr/>
          <p:nvPr/>
        </p:nvSpPr>
        <p:spPr>
          <a:xfrm>
            <a:off x="139011" y="2334212"/>
            <a:ext cx="2904986" cy="452432"/>
          </a:xfrm>
          <a:prstGeom prst="rect">
            <a:avLst/>
          </a:prstGeom>
          <a:solidFill>
            <a:schemeClr val="accent2"/>
          </a:solidFill>
        </p:spPr>
        <p:txBody>
          <a:bodyPr wrap="square">
            <a:spAutoFit/>
          </a:bodyPr>
          <a:lstStyle/>
          <a:p>
            <a:pPr defTabSz="685414">
              <a:lnSpc>
                <a:spcPct val="90000"/>
              </a:lnSpc>
            </a:pPr>
            <a:r>
              <a:rPr lang="en-US" sz="1300" b="0">
                <a:solidFill>
                  <a:srgbClr val="FFFFFF"/>
                </a:solidFill>
                <a:latin typeface="+mn-lt"/>
              </a:rPr>
              <a:t>Multiple standards initiatives which lack unification &amp; ratification</a:t>
            </a:r>
          </a:p>
        </p:txBody>
      </p:sp>
      <p:sp>
        <p:nvSpPr>
          <p:cNvPr id="17" name="Rectangle 16"/>
          <p:cNvSpPr/>
          <p:nvPr/>
        </p:nvSpPr>
        <p:spPr>
          <a:xfrm>
            <a:off x="138240" y="4414396"/>
            <a:ext cx="2893399" cy="424732"/>
          </a:xfrm>
          <a:prstGeom prst="rect">
            <a:avLst/>
          </a:prstGeom>
          <a:solidFill>
            <a:schemeClr val="accent1"/>
          </a:solidFill>
        </p:spPr>
        <p:txBody>
          <a:bodyPr wrap="square">
            <a:spAutoFit/>
          </a:bodyPr>
          <a:lstStyle/>
          <a:p>
            <a:pPr defTabSz="685414">
              <a:lnSpc>
                <a:spcPct val="90000"/>
              </a:lnSpc>
            </a:pPr>
            <a:r>
              <a:rPr lang="en-US" sz="1200" b="0" dirty="0">
                <a:solidFill>
                  <a:srgbClr val="FFFFFF"/>
                </a:solidFill>
                <a:latin typeface="+mn-lt"/>
              </a:rPr>
              <a:t>Volume/Variety of devices requiring different testing, qualification &amp; quality</a:t>
            </a:r>
          </a:p>
        </p:txBody>
      </p:sp>
      <p:sp>
        <p:nvSpPr>
          <p:cNvPr id="18" name="Rectangle 17"/>
          <p:cNvSpPr/>
          <p:nvPr/>
        </p:nvSpPr>
        <p:spPr>
          <a:xfrm>
            <a:off x="6135126" y="4399116"/>
            <a:ext cx="2908639" cy="452432"/>
          </a:xfrm>
          <a:prstGeom prst="rect">
            <a:avLst/>
          </a:prstGeom>
          <a:solidFill>
            <a:schemeClr val="accent2"/>
          </a:solidFill>
        </p:spPr>
        <p:txBody>
          <a:bodyPr wrap="square">
            <a:spAutoFit/>
          </a:bodyPr>
          <a:lstStyle/>
          <a:p>
            <a:pPr defTabSz="685414">
              <a:lnSpc>
                <a:spcPct val="90000"/>
              </a:lnSpc>
            </a:pPr>
            <a:r>
              <a:rPr lang="en-US" sz="1300" b="0" dirty="0">
                <a:solidFill>
                  <a:srgbClr val="FFFFFF"/>
                </a:solidFill>
                <a:latin typeface="+mn-lt"/>
              </a:rPr>
              <a:t>New developers lacking expertise in network </a:t>
            </a:r>
            <a:r>
              <a:rPr lang="en-US" sz="1300" b="0" dirty="0" err="1">
                <a:solidFill>
                  <a:srgbClr val="FFFFFF"/>
                </a:solidFill>
                <a:latin typeface="+mn-lt"/>
              </a:rPr>
              <a:t>comms</a:t>
            </a:r>
            <a:r>
              <a:rPr lang="en-US" sz="1300" b="0" dirty="0">
                <a:solidFill>
                  <a:srgbClr val="FFFFFF"/>
                </a:solidFill>
                <a:latin typeface="+mn-lt"/>
              </a:rPr>
              <a:t>, IP/IT security …</a:t>
            </a:r>
          </a:p>
        </p:txBody>
      </p:sp>
      <p:sp>
        <p:nvSpPr>
          <p:cNvPr id="46" name="Rectangle 45"/>
          <p:cNvSpPr/>
          <p:nvPr/>
        </p:nvSpPr>
        <p:spPr bwMode="auto">
          <a:xfrm>
            <a:off x="3144793" y="891212"/>
            <a:ext cx="1324547" cy="1467711"/>
          </a:xfrm>
          <a:prstGeom prst="rect">
            <a:avLst/>
          </a:prstGeom>
          <a:solidFill>
            <a:schemeClr val="accent2">
              <a:alpha val="77000"/>
            </a:schemeClr>
          </a:solidFill>
          <a:ln w="12700" cap="flat" cmpd="sng" algn="ctr">
            <a:no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pic>
        <p:nvPicPr>
          <p:cNvPr id="43" name="Picture 4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64212" y="1011146"/>
            <a:ext cx="664088" cy="442725"/>
          </a:xfrm>
          <a:prstGeom prst="rect">
            <a:avLst/>
          </a:prstGeom>
        </p:spPr>
      </p:pic>
      <p:sp>
        <p:nvSpPr>
          <p:cNvPr id="44" name="Rectangle 43"/>
          <p:cNvSpPr/>
          <p:nvPr/>
        </p:nvSpPr>
        <p:spPr>
          <a:xfrm>
            <a:off x="3152119" y="1507997"/>
            <a:ext cx="1317221" cy="461665"/>
          </a:xfrm>
          <a:prstGeom prst="rect">
            <a:avLst/>
          </a:prstGeom>
        </p:spPr>
        <p:txBody>
          <a:bodyPr wrap="square">
            <a:spAutoFit/>
          </a:bodyPr>
          <a:lstStyle/>
          <a:p>
            <a:r>
              <a:rPr lang="en-US" sz="800" b="0" dirty="0">
                <a:solidFill>
                  <a:schemeClr val="bg1"/>
                </a:solidFill>
                <a:latin typeface="Arial" pitchFamily="34" charset="0"/>
              </a:rPr>
              <a:t>Chrysler Jeep hacked </a:t>
            </a:r>
            <a:br>
              <a:rPr lang="en-US" sz="800" b="0" dirty="0">
                <a:solidFill>
                  <a:schemeClr val="bg1"/>
                </a:solidFill>
                <a:latin typeface="Arial" pitchFamily="34" charset="0"/>
              </a:rPr>
            </a:br>
            <a:r>
              <a:rPr lang="en-US" sz="800" b="0" dirty="0">
                <a:solidFill>
                  <a:schemeClr val="bg1"/>
                </a:solidFill>
                <a:latin typeface="Arial" pitchFamily="34" charset="0"/>
              </a:rPr>
              <a:t>over internet </a:t>
            </a:r>
            <a:br>
              <a:rPr lang="en-US" sz="800" b="0" dirty="0">
                <a:solidFill>
                  <a:schemeClr val="bg1"/>
                </a:solidFill>
                <a:latin typeface="Arial" pitchFamily="34" charset="0"/>
              </a:rPr>
            </a:br>
            <a:r>
              <a:rPr lang="en-US" sz="800" b="0" dirty="0">
                <a:solidFill>
                  <a:schemeClr val="bg1"/>
                </a:solidFill>
                <a:latin typeface="Arial" pitchFamily="34" charset="0"/>
              </a:rPr>
              <a:t> (July 2015)</a:t>
            </a:r>
          </a:p>
        </p:txBody>
      </p:sp>
      <p:pic>
        <p:nvPicPr>
          <p:cNvPr id="47" name="Picture 2" descr="http://www.dailyalternative.co.uk/wp-content/uploads/Guardian-bracelet.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4946" y="3733160"/>
            <a:ext cx="1148940" cy="627634"/>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6" descr="http://www.styletails.com/wp-content/uploads/2014/09/Whistle-700.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54945" y="3044210"/>
            <a:ext cx="1148940" cy="622991"/>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48"/>
          <p:cNvSpPr/>
          <p:nvPr/>
        </p:nvSpPr>
        <p:spPr bwMode="auto">
          <a:xfrm>
            <a:off x="141725" y="887033"/>
            <a:ext cx="2889914" cy="1902596"/>
          </a:xfrm>
          <a:prstGeom prst="rect">
            <a:avLst/>
          </a:prstGeom>
          <a:noFill/>
          <a:ln w="12700" cap="flat" cmpd="sng" algn="ctr">
            <a:solidFill>
              <a:schemeClr val="accent2"/>
            </a:solid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pic>
        <p:nvPicPr>
          <p:cNvPr id="52" name="Picture 5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525896" y="3056690"/>
            <a:ext cx="1423554" cy="676470"/>
          </a:xfrm>
          <a:prstGeom prst="rect">
            <a:avLst/>
          </a:prstGeom>
        </p:spPr>
      </p:pic>
      <p:pic>
        <p:nvPicPr>
          <p:cNvPr id="56" name="Picture 5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549821" y="3810785"/>
            <a:ext cx="1399629" cy="567850"/>
          </a:xfrm>
          <a:prstGeom prst="rect">
            <a:avLst/>
          </a:prstGeom>
        </p:spPr>
      </p:pic>
      <p:pic>
        <p:nvPicPr>
          <p:cNvPr id="57" name="Picture 5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2251952">
            <a:off x="2429196" y="3917734"/>
            <a:ext cx="132490" cy="132490"/>
          </a:xfrm>
          <a:prstGeom prst="rect">
            <a:avLst/>
          </a:prstGeom>
        </p:spPr>
      </p:pic>
      <p:pic>
        <p:nvPicPr>
          <p:cNvPr id="68" name="Picture 6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7300" y="1022224"/>
            <a:ext cx="2831128" cy="1205686"/>
          </a:xfrm>
          <a:prstGeom prst="rect">
            <a:avLst/>
          </a:prstGeom>
        </p:spPr>
      </p:pic>
      <p:pic>
        <p:nvPicPr>
          <p:cNvPr id="70" name="Picture 69"/>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223501" y="3115595"/>
            <a:ext cx="647113" cy="1073447"/>
          </a:xfrm>
          <a:prstGeom prst="rect">
            <a:avLst/>
          </a:prstGeom>
        </p:spPr>
      </p:pic>
      <p:pic>
        <p:nvPicPr>
          <p:cNvPr id="72" name="Picture 71"/>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039995" y="3173864"/>
            <a:ext cx="1824379" cy="1023886"/>
          </a:xfrm>
          <a:prstGeom prst="rect">
            <a:avLst/>
          </a:prstGeom>
        </p:spPr>
      </p:pic>
      <p:sp>
        <p:nvSpPr>
          <p:cNvPr id="27" name="Rectangle 26"/>
          <p:cNvSpPr/>
          <p:nvPr/>
        </p:nvSpPr>
        <p:spPr>
          <a:xfrm>
            <a:off x="3119857" y="4399116"/>
            <a:ext cx="2920721" cy="452432"/>
          </a:xfrm>
          <a:prstGeom prst="rect">
            <a:avLst/>
          </a:prstGeom>
          <a:solidFill>
            <a:schemeClr val="accent3"/>
          </a:solidFill>
        </p:spPr>
        <p:txBody>
          <a:bodyPr wrap="square">
            <a:spAutoFit/>
          </a:bodyPr>
          <a:lstStyle/>
          <a:p>
            <a:pPr defTabSz="685414">
              <a:lnSpc>
                <a:spcPct val="90000"/>
              </a:lnSpc>
            </a:pPr>
            <a:r>
              <a:rPr lang="en-US" sz="1300" b="0" dirty="0">
                <a:solidFill>
                  <a:srgbClr val="FFFFFF"/>
                </a:solidFill>
                <a:latin typeface="+mn-lt"/>
              </a:rPr>
              <a:t>Explosion in number of connections &amp; diverse call models to the network</a:t>
            </a:r>
            <a:endParaRPr lang="en-US" sz="1300" b="0" dirty="0">
              <a:gradFill>
                <a:gsLst>
                  <a:gs pos="0">
                    <a:srgbClr val="FFFFFF"/>
                  </a:gs>
                  <a:gs pos="100000">
                    <a:srgbClr val="FFFFFF"/>
                  </a:gs>
                </a:gsLst>
                <a:lin ang="5400000" scaled="0"/>
              </a:gradFill>
              <a:latin typeface="+mn-lt"/>
              <a:ea typeface="Segoe UI" pitchFamily="34" charset="0"/>
              <a:cs typeface="Segoe UI" pitchFamily="34" charset="0"/>
            </a:endParaRPr>
          </a:p>
        </p:txBody>
      </p:sp>
      <p:pic>
        <p:nvPicPr>
          <p:cNvPr id="2" name="Picture 1"/>
          <p:cNvPicPr>
            <a:picLocks noChangeAspect="1"/>
          </p:cNvPicPr>
          <p:nvPr/>
        </p:nvPicPr>
        <p:blipFill>
          <a:blip r:embed="rId14"/>
          <a:stretch>
            <a:fillRect/>
          </a:stretch>
        </p:blipFill>
        <p:spPr>
          <a:xfrm>
            <a:off x="3119856" y="2975706"/>
            <a:ext cx="2920722" cy="1417945"/>
          </a:xfrm>
          <a:prstGeom prst="rect">
            <a:avLst/>
          </a:prstGeom>
        </p:spPr>
      </p:pic>
      <p:cxnSp>
        <p:nvCxnSpPr>
          <p:cNvPr id="4" name="Straight Connector 3"/>
          <p:cNvCxnSpPr/>
          <p:nvPr/>
        </p:nvCxnSpPr>
        <p:spPr bwMode="auto">
          <a:xfrm flipV="1">
            <a:off x="0" y="572143"/>
            <a:ext cx="9144000" cy="46300"/>
          </a:xfrm>
          <a:prstGeom prst="line">
            <a:avLst/>
          </a:prstGeom>
          <a:solidFill>
            <a:schemeClr val="accent1"/>
          </a:solidFill>
          <a:ln w="28575" cap="flat" cmpd="sng" algn="ctr">
            <a:solidFill>
              <a:schemeClr val="accent4">
                <a:lumMod val="75000"/>
              </a:schemeClr>
            </a:solidFill>
            <a:prstDash val="solid"/>
            <a:round/>
            <a:headEnd type="none" w="med" len="med"/>
            <a:tailEnd type="none" w="sm" len="sm"/>
          </a:ln>
          <a:effectLst/>
        </p:spPr>
      </p:cxnSp>
    </p:spTree>
    <p:extLst>
      <p:ext uri="{BB962C8B-B14F-4D97-AF65-F5344CB8AC3E}">
        <p14:creationId xmlns:p14="http://schemas.microsoft.com/office/powerpoint/2010/main" val="5061490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flipH="1">
            <a:off x="-977900" y="1225058"/>
            <a:ext cx="10121900" cy="999761"/>
          </a:xfrm>
          <a:prstGeom prst="rect">
            <a:avLst/>
          </a:prstGeom>
          <a:gradFill>
            <a:gsLst>
              <a:gs pos="20000">
                <a:schemeClr val="accent1"/>
              </a:gs>
              <a:gs pos="80000">
                <a:schemeClr val="bg1"/>
              </a:gs>
            </a:gsLst>
            <a:lin ang="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28600" tIns="107540" rIns="5303520" bIns="107540" numCol="1" spcCol="0" rtlCol="0" fromWordArt="0" anchor="ctr" anchorCtr="0" forceAA="0" compatLnSpc="1">
            <a:prstTxWarp prst="textNoShape">
              <a:avLst/>
            </a:prstTxWarp>
            <a:noAutofit/>
          </a:bodyPr>
          <a:lstStyle/>
          <a:p>
            <a:pPr algn="l" defTabSz="685414">
              <a:lnSpc>
                <a:spcPct val="90000"/>
              </a:lnSpc>
            </a:pPr>
            <a:endParaRPr lang="en-US" sz="40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4" name="Rectangle 3"/>
          <p:cNvSpPr/>
          <p:nvPr/>
        </p:nvSpPr>
        <p:spPr bwMode="auto">
          <a:xfrm flipH="1">
            <a:off x="-977900" y="2341661"/>
            <a:ext cx="10121900" cy="999761"/>
          </a:xfrm>
          <a:prstGeom prst="rect">
            <a:avLst/>
          </a:prstGeom>
          <a:gradFill>
            <a:gsLst>
              <a:gs pos="20000">
                <a:schemeClr val="accent1"/>
              </a:gs>
              <a:gs pos="80000">
                <a:schemeClr val="bg1"/>
              </a:gs>
            </a:gsLst>
            <a:lin ang="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28600" tIns="107540" rIns="5303520" bIns="107540" numCol="1" spcCol="0" rtlCol="0" fromWordArt="0" anchor="ctr" anchorCtr="0" forceAA="0" compatLnSpc="1">
            <a:prstTxWarp prst="textNoShape">
              <a:avLst/>
            </a:prstTxWarp>
            <a:noAutofit/>
          </a:bodyPr>
          <a:lstStyle/>
          <a:p>
            <a:pPr algn="l" defTabSz="685414">
              <a:lnSpc>
                <a:spcPct val="90000"/>
              </a:lnSpc>
            </a:pPr>
            <a:endParaRPr lang="en-US" sz="40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5" name="Rectangle 4"/>
          <p:cNvSpPr/>
          <p:nvPr/>
        </p:nvSpPr>
        <p:spPr bwMode="auto">
          <a:xfrm flipH="1">
            <a:off x="-977900" y="3471576"/>
            <a:ext cx="10121900" cy="999761"/>
          </a:xfrm>
          <a:prstGeom prst="rect">
            <a:avLst/>
          </a:prstGeom>
          <a:gradFill>
            <a:gsLst>
              <a:gs pos="20000">
                <a:schemeClr val="accent1"/>
              </a:gs>
              <a:gs pos="80000">
                <a:schemeClr val="bg1"/>
              </a:gs>
            </a:gsLst>
            <a:lin ang="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28600" tIns="107540" rIns="5303520" bIns="107540" numCol="1" spcCol="0" rtlCol="0" fromWordArt="0" anchor="ctr" anchorCtr="0" forceAA="0" compatLnSpc="1">
            <a:prstTxWarp prst="textNoShape">
              <a:avLst/>
            </a:prstTxWarp>
            <a:noAutofit/>
          </a:bodyPr>
          <a:lstStyle/>
          <a:p>
            <a:pPr algn="l" defTabSz="685414">
              <a:lnSpc>
                <a:spcPct val="90000"/>
              </a:lnSpc>
            </a:pPr>
            <a:endParaRPr lang="en-US" sz="40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6" name="Rectangle 5"/>
          <p:cNvSpPr/>
          <p:nvPr/>
        </p:nvSpPr>
        <p:spPr>
          <a:xfrm>
            <a:off x="4653183" y="2651936"/>
            <a:ext cx="4318000" cy="424732"/>
          </a:xfrm>
          <a:prstGeom prst="rect">
            <a:avLst/>
          </a:prstGeom>
        </p:spPr>
        <p:txBody>
          <a:bodyPr wrap="square">
            <a:spAutoFit/>
          </a:bodyPr>
          <a:lstStyle/>
          <a:p>
            <a:pPr lvl="0" algn="l" defTabSz="685414">
              <a:lnSpc>
                <a:spcPct val="90000"/>
              </a:lnSpc>
            </a:pPr>
            <a:r>
              <a:rPr lang="en-US" sz="2400" dirty="0">
                <a:solidFill>
                  <a:srgbClr val="FFFFFF"/>
                </a:solidFill>
              </a:rPr>
              <a:t>Safe &amp; Secure</a:t>
            </a: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a:xfrm>
            <a:off x="4653183" y="3774030"/>
            <a:ext cx="4330700" cy="424732"/>
          </a:xfrm>
          <a:prstGeom prst="rect">
            <a:avLst/>
          </a:prstGeom>
        </p:spPr>
        <p:txBody>
          <a:bodyPr wrap="square">
            <a:spAutoFit/>
          </a:bodyPr>
          <a:lstStyle/>
          <a:p>
            <a:pPr lvl="0" algn="l" defTabSz="685414">
              <a:lnSpc>
                <a:spcPct val="90000"/>
              </a:lnSpc>
            </a:pPr>
            <a:r>
              <a:rPr lang="en-US" sz="2400" dirty="0">
                <a:solidFill>
                  <a:srgbClr val="FFFFFF"/>
                </a:solidFill>
              </a:rPr>
              <a:t>Operate, Manage &amp; Optimize</a:t>
            </a:r>
            <a:r>
              <a:rPr lang="en-US" sz="2400" b="0" dirty="0">
                <a:solidFill>
                  <a:srgbClr val="FFFFFF"/>
                </a:solidFill>
              </a:rPr>
              <a:t> </a:t>
            </a:r>
          </a:p>
        </p:txBody>
      </p:sp>
      <p:sp>
        <p:nvSpPr>
          <p:cNvPr id="8" name="Rectangle 7"/>
          <p:cNvSpPr/>
          <p:nvPr/>
        </p:nvSpPr>
        <p:spPr>
          <a:xfrm>
            <a:off x="4653183" y="1518732"/>
            <a:ext cx="4414617" cy="424732"/>
          </a:xfrm>
          <a:prstGeom prst="rect">
            <a:avLst/>
          </a:prstGeom>
        </p:spPr>
        <p:txBody>
          <a:bodyPr wrap="square">
            <a:spAutoFit/>
          </a:bodyPr>
          <a:lstStyle/>
          <a:p>
            <a:pPr lvl="0" algn="l" defTabSz="685414">
              <a:lnSpc>
                <a:spcPct val="90000"/>
              </a:lnSpc>
            </a:pPr>
            <a:r>
              <a:rPr lang="en-US" sz="2400" dirty="0">
                <a:solidFill>
                  <a:srgbClr val="FFFFFF"/>
                </a:solidFill>
              </a:rPr>
              <a:t>Simplify &amp; Accelerate </a:t>
            </a: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9" name="TextBox 8"/>
          <p:cNvSpPr txBox="1"/>
          <p:nvPr/>
        </p:nvSpPr>
        <p:spPr>
          <a:xfrm>
            <a:off x="4045995" y="1310779"/>
            <a:ext cx="729205" cy="769441"/>
          </a:xfrm>
          <a:prstGeom prst="rect">
            <a:avLst/>
          </a:prstGeom>
          <a:noFill/>
        </p:spPr>
        <p:txBody>
          <a:bodyPr wrap="square" rtlCol="0">
            <a:spAutoFit/>
          </a:bodyPr>
          <a:lstStyle/>
          <a:p>
            <a:r>
              <a:rPr lang="en-US" sz="4400" dirty="0">
                <a:solidFill>
                  <a:schemeClr val="bg1"/>
                </a:solidFill>
                <a:latin typeface="+mn-lt"/>
              </a:rPr>
              <a:t>1</a:t>
            </a:r>
          </a:p>
        </p:txBody>
      </p:sp>
      <p:sp>
        <p:nvSpPr>
          <p:cNvPr id="10" name="TextBox 9"/>
          <p:cNvSpPr txBox="1"/>
          <p:nvPr/>
        </p:nvSpPr>
        <p:spPr>
          <a:xfrm>
            <a:off x="241119" y="2211375"/>
            <a:ext cx="729205" cy="769441"/>
          </a:xfrm>
          <a:prstGeom prst="rect">
            <a:avLst/>
          </a:prstGeom>
          <a:noFill/>
        </p:spPr>
        <p:txBody>
          <a:bodyPr wrap="square" rtlCol="0">
            <a:spAutoFit/>
          </a:bodyPr>
          <a:lstStyle/>
          <a:p>
            <a:r>
              <a:rPr lang="en-US" sz="4400" dirty="0">
                <a:solidFill>
                  <a:schemeClr val="bg1"/>
                </a:solidFill>
                <a:latin typeface="+mn-lt"/>
              </a:rPr>
              <a:t>2</a:t>
            </a:r>
          </a:p>
        </p:txBody>
      </p:sp>
      <p:sp>
        <p:nvSpPr>
          <p:cNvPr id="11" name="TextBox 10"/>
          <p:cNvSpPr txBox="1"/>
          <p:nvPr/>
        </p:nvSpPr>
        <p:spPr>
          <a:xfrm>
            <a:off x="4063678" y="3560126"/>
            <a:ext cx="729205" cy="769441"/>
          </a:xfrm>
          <a:prstGeom prst="rect">
            <a:avLst/>
          </a:prstGeom>
          <a:noFill/>
        </p:spPr>
        <p:txBody>
          <a:bodyPr wrap="square" rtlCol="0">
            <a:spAutoFit/>
          </a:bodyPr>
          <a:lstStyle/>
          <a:p>
            <a:r>
              <a:rPr lang="en-US" sz="4400">
                <a:solidFill>
                  <a:schemeClr val="bg1"/>
                </a:solidFill>
                <a:latin typeface="+mn-lt"/>
              </a:rPr>
              <a:t>3</a:t>
            </a:r>
          </a:p>
        </p:txBody>
      </p:sp>
      <p:sp>
        <p:nvSpPr>
          <p:cNvPr id="12" name="Oval 11"/>
          <p:cNvSpPr/>
          <p:nvPr/>
        </p:nvSpPr>
        <p:spPr bwMode="auto">
          <a:xfrm>
            <a:off x="142443" y="1135294"/>
            <a:ext cx="3804696" cy="3631765"/>
          </a:xfrm>
          <a:prstGeom prst="ellipse">
            <a:avLst/>
          </a:prstGeom>
          <a:solidFill>
            <a:schemeClr val="bg1"/>
          </a:solidFill>
          <a:ln w="76200" cap="flat" cmpd="sng" algn="ctr">
            <a:solidFill>
              <a:schemeClr val="accent1"/>
            </a:solid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cxnSp>
        <p:nvCxnSpPr>
          <p:cNvPr id="13" name="Straight Connector 12"/>
          <p:cNvCxnSpPr>
            <a:stCxn id="12" idx="0"/>
            <a:endCxn id="12" idx="4"/>
          </p:cNvCxnSpPr>
          <p:nvPr/>
        </p:nvCxnSpPr>
        <p:spPr bwMode="auto">
          <a:xfrm>
            <a:off x="2044791" y="1135294"/>
            <a:ext cx="0" cy="3631765"/>
          </a:xfrm>
          <a:prstGeom prst="line">
            <a:avLst/>
          </a:prstGeom>
          <a:solidFill>
            <a:schemeClr val="accent1"/>
          </a:solidFill>
          <a:ln w="12700" cap="flat" cmpd="sng" algn="ctr">
            <a:solidFill>
              <a:schemeClr val="accent1"/>
            </a:solidFill>
            <a:prstDash val="solid"/>
            <a:round/>
            <a:headEnd type="none" w="med" len="med"/>
            <a:tailEnd type="none" w="sm" len="sm"/>
          </a:ln>
          <a:effectLst/>
        </p:spPr>
      </p:cxnSp>
      <p:cxnSp>
        <p:nvCxnSpPr>
          <p:cNvPr id="14" name="Straight Connector 13"/>
          <p:cNvCxnSpPr>
            <a:stCxn id="12" idx="6"/>
            <a:endCxn id="12" idx="2"/>
          </p:cNvCxnSpPr>
          <p:nvPr/>
        </p:nvCxnSpPr>
        <p:spPr bwMode="auto">
          <a:xfrm flipH="1">
            <a:off x="142443" y="2951177"/>
            <a:ext cx="3804696" cy="0"/>
          </a:xfrm>
          <a:prstGeom prst="line">
            <a:avLst/>
          </a:prstGeom>
          <a:solidFill>
            <a:schemeClr val="accent1"/>
          </a:solidFill>
          <a:ln w="12700" cap="flat" cmpd="sng" algn="ctr">
            <a:solidFill>
              <a:schemeClr val="accent1"/>
            </a:solidFill>
            <a:prstDash val="solid"/>
            <a:round/>
            <a:headEnd type="none" w="med" len="med"/>
            <a:tailEnd type="none" w="sm" len="sm"/>
          </a:ln>
          <a:effectLst/>
        </p:spPr>
      </p:cxnSp>
      <p:sp>
        <p:nvSpPr>
          <p:cNvPr id="15" name="Rectangle 14"/>
          <p:cNvSpPr/>
          <p:nvPr/>
        </p:nvSpPr>
        <p:spPr>
          <a:xfrm>
            <a:off x="829879" y="1524880"/>
            <a:ext cx="1220206" cy="430887"/>
          </a:xfrm>
          <a:prstGeom prst="rect">
            <a:avLst/>
          </a:prstGeom>
        </p:spPr>
        <p:txBody>
          <a:bodyPr wrap="none">
            <a:spAutoFit/>
          </a:bodyPr>
          <a:lstStyle/>
          <a:p>
            <a:r>
              <a:rPr lang="en-US" sz="2200" b="0" dirty="0">
                <a:solidFill>
                  <a:schemeClr val="accent1"/>
                </a:solidFill>
                <a:latin typeface="+mn-lt"/>
              </a:rPr>
              <a:t>Develop</a:t>
            </a:r>
          </a:p>
        </p:txBody>
      </p:sp>
      <p:sp>
        <p:nvSpPr>
          <p:cNvPr id="16" name="Rectangle 15"/>
          <p:cNvSpPr/>
          <p:nvPr/>
        </p:nvSpPr>
        <p:spPr>
          <a:xfrm>
            <a:off x="2086246" y="1543870"/>
            <a:ext cx="1000595" cy="430887"/>
          </a:xfrm>
          <a:prstGeom prst="rect">
            <a:avLst/>
          </a:prstGeom>
        </p:spPr>
        <p:txBody>
          <a:bodyPr wrap="none">
            <a:spAutoFit/>
          </a:bodyPr>
          <a:lstStyle/>
          <a:p>
            <a:r>
              <a:rPr lang="en-US" sz="2200" b="0">
                <a:solidFill>
                  <a:schemeClr val="accent1"/>
                </a:solidFill>
                <a:latin typeface="+mn-lt"/>
              </a:rPr>
              <a:t>Certify</a:t>
            </a:r>
            <a:endParaRPr lang="en-US" sz="2200" b="0" dirty="0">
              <a:solidFill>
                <a:schemeClr val="accent1"/>
              </a:solidFill>
              <a:latin typeface="+mn-lt"/>
            </a:endParaRPr>
          </a:p>
        </p:txBody>
      </p:sp>
      <p:sp>
        <p:nvSpPr>
          <p:cNvPr id="17" name="Rectangle 16"/>
          <p:cNvSpPr/>
          <p:nvPr/>
        </p:nvSpPr>
        <p:spPr>
          <a:xfrm>
            <a:off x="2074850" y="4001622"/>
            <a:ext cx="1111202" cy="430887"/>
          </a:xfrm>
          <a:prstGeom prst="rect">
            <a:avLst/>
          </a:prstGeom>
        </p:spPr>
        <p:txBody>
          <a:bodyPr wrap="none">
            <a:spAutoFit/>
          </a:bodyPr>
          <a:lstStyle/>
          <a:p>
            <a:r>
              <a:rPr lang="en-US" sz="2200" b="0" dirty="0">
                <a:solidFill>
                  <a:schemeClr val="accent1"/>
                </a:solidFill>
                <a:latin typeface="+mn-lt"/>
              </a:rPr>
              <a:t>Launch</a:t>
            </a:r>
          </a:p>
        </p:txBody>
      </p:sp>
      <p:sp>
        <p:nvSpPr>
          <p:cNvPr id="18" name="Rectangle 17"/>
          <p:cNvSpPr/>
          <p:nvPr/>
        </p:nvSpPr>
        <p:spPr>
          <a:xfrm>
            <a:off x="831328" y="4001622"/>
            <a:ext cx="1205779" cy="430887"/>
          </a:xfrm>
          <a:prstGeom prst="rect">
            <a:avLst/>
          </a:prstGeom>
        </p:spPr>
        <p:txBody>
          <a:bodyPr wrap="none">
            <a:spAutoFit/>
          </a:bodyPr>
          <a:lstStyle/>
          <a:p>
            <a:r>
              <a:rPr lang="en-US" sz="2200" b="0" dirty="0">
                <a:solidFill>
                  <a:schemeClr val="accent1"/>
                </a:solidFill>
                <a:latin typeface="+mn-lt"/>
              </a:rPr>
              <a:t>Operate</a:t>
            </a:r>
          </a:p>
        </p:txBody>
      </p:sp>
      <p:sp>
        <p:nvSpPr>
          <p:cNvPr id="19" name="Oval 18"/>
          <p:cNvSpPr/>
          <p:nvPr/>
        </p:nvSpPr>
        <p:spPr bwMode="auto">
          <a:xfrm>
            <a:off x="1477454" y="2410174"/>
            <a:ext cx="1109089" cy="1066800"/>
          </a:xfrm>
          <a:prstGeom prst="ellipse">
            <a:avLst/>
          </a:prstGeom>
          <a:solidFill>
            <a:schemeClr val="bg1"/>
          </a:solidFill>
          <a:ln w="38100" cap="flat" cmpd="sng" algn="ctr">
            <a:solidFill>
              <a:schemeClr val="accent1"/>
            </a:solid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rebuchet MS" pitchFamily="34" charset="0"/>
            </a:endParaRPr>
          </a:p>
        </p:txBody>
      </p:sp>
      <p:pic>
        <p:nvPicPr>
          <p:cNvPr id="20" name="Picture 1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9791" y="2031024"/>
            <a:ext cx="680888" cy="680888"/>
          </a:xfrm>
          <a:prstGeom prst="rect">
            <a:avLst/>
          </a:prstGeom>
        </p:spPr>
      </p:pic>
      <p:pic>
        <p:nvPicPr>
          <p:cNvPr id="21" name="Picture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49156" y="2786965"/>
            <a:ext cx="329871" cy="329871"/>
          </a:xfrm>
          <a:prstGeom prst="rect">
            <a:avLst/>
          </a:prstGeom>
        </p:spPr>
      </p:pic>
      <p:pic>
        <p:nvPicPr>
          <p:cNvPr id="22" name="Picture 2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4369" y="3183643"/>
            <a:ext cx="748791" cy="748791"/>
          </a:xfrm>
          <a:prstGeom prst="rect">
            <a:avLst/>
          </a:prstGeom>
        </p:spPr>
      </p:pic>
      <p:pic>
        <p:nvPicPr>
          <p:cNvPr id="23" name="Picture 2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38399" y="2075829"/>
            <a:ext cx="620237" cy="620237"/>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0929" y="3149357"/>
            <a:ext cx="733068" cy="733068"/>
          </a:xfrm>
          <a:prstGeom prst="rect">
            <a:avLst/>
          </a:prstGeom>
        </p:spPr>
      </p:pic>
      <p:pic>
        <p:nvPicPr>
          <p:cNvPr id="25" name="Picture 2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879027" y="2508424"/>
            <a:ext cx="308403" cy="308403"/>
          </a:xfrm>
          <a:prstGeom prst="rect">
            <a:avLst/>
          </a:prstGeom>
        </p:spPr>
      </p:pic>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184307" y="2792707"/>
            <a:ext cx="320851" cy="320851"/>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858577" y="3053162"/>
            <a:ext cx="344240" cy="344240"/>
          </a:xfrm>
          <a:prstGeom prst="rect">
            <a:avLst/>
          </a:prstGeom>
        </p:spPr>
      </p:pic>
      <p:sp>
        <p:nvSpPr>
          <p:cNvPr id="28" name="TextBox 27"/>
          <p:cNvSpPr txBox="1"/>
          <p:nvPr/>
        </p:nvSpPr>
        <p:spPr>
          <a:xfrm>
            <a:off x="4060624" y="2433202"/>
            <a:ext cx="729205" cy="769441"/>
          </a:xfrm>
          <a:prstGeom prst="rect">
            <a:avLst/>
          </a:prstGeom>
          <a:noFill/>
        </p:spPr>
        <p:txBody>
          <a:bodyPr wrap="square" rtlCol="0">
            <a:spAutoFit/>
          </a:bodyPr>
          <a:lstStyle/>
          <a:p>
            <a:r>
              <a:rPr lang="en-US" sz="4400" dirty="0">
                <a:solidFill>
                  <a:schemeClr val="bg1"/>
                </a:solidFill>
                <a:latin typeface="+mn-lt"/>
              </a:rPr>
              <a:t>2</a:t>
            </a:r>
          </a:p>
        </p:txBody>
      </p:sp>
      <p:cxnSp>
        <p:nvCxnSpPr>
          <p:cNvPr id="29" name="Straight Connector 28"/>
          <p:cNvCxnSpPr/>
          <p:nvPr/>
        </p:nvCxnSpPr>
        <p:spPr bwMode="auto">
          <a:xfrm>
            <a:off x="0" y="618443"/>
            <a:ext cx="9144000" cy="0"/>
          </a:xfrm>
          <a:prstGeom prst="line">
            <a:avLst/>
          </a:prstGeom>
          <a:solidFill>
            <a:schemeClr val="accent1"/>
          </a:solidFill>
          <a:ln w="28575" cap="flat" cmpd="sng" algn="ctr">
            <a:solidFill>
              <a:schemeClr val="accent4">
                <a:lumMod val="75000"/>
              </a:schemeClr>
            </a:solidFill>
            <a:prstDash val="solid"/>
            <a:round/>
            <a:headEnd type="none" w="med" len="med"/>
            <a:tailEnd type="none" w="sm" len="sm"/>
          </a:ln>
          <a:effectLst/>
        </p:spPr>
      </p:cxnSp>
      <p:sp>
        <p:nvSpPr>
          <p:cNvPr id="30" name="Title 1"/>
          <p:cNvSpPr>
            <a:spLocks noGrp="1"/>
          </p:cNvSpPr>
          <p:nvPr>
            <p:ph type="title"/>
          </p:nvPr>
        </p:nvSpPr>
        <p:spPr>
          <a:xfrm>
            <a:off x="0" y="202811"/>
            <a:ext cx="8092440" cy="369332"/>
          </a:xfrm>
        </p:spPr>
        <p:txBody>
          <a:bodyPr/>
          <a:lstStyle/>
          <a:p>
            <a:pPr algn="ctr"/>
            <a:r>
              <a:rPr lang="en-GB" b="1" dirty="0">
                <a:solidFill>
                  <a:schemeClr val="accent4">
                    <a:lumMod val="50000"/>
                  </a:schemeClr>
                </a:solidFill>
              </a:rPr>
              <a:t>Solutions Wanted</a:t>
            </a:r>
            <a:endParaRPr lang="en-US" sz="2400" b="1" dirty="0">
              <a:solidFill>
                <a:schemeClr val="accent4">
                  <a:lumMod val="50000"/>
                </a:schemeClr>
              </a:solidFill>
            </a:endParaRPr>
          </a:p>
        </p:txBody>
      </p:sp>
    </p:spTree>
    <p:extLst>
      <p:ext uri="{BB962C8B-B14F-4D97-AF65-F5344CB8AC3E}">
        <p14:creationId xmlns:p14="http://schemas.microsoft.com/office/powerpoint/2010/main" val="232372715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bwMode="auto">
          <a:xfrm>
            <a:off x="0" y="618443"/>
            <a:ext cx="9144000" cy="0"/>
          </a:xfrm>
          <a:prstGeom prst="line">
            <a:avLst/>
          </a:prstGeom>
          <a:solidFill>
            <a:schemeClr val="accent1"/>
          </a:solidFill>
          <a:ln w="28575" cap="flat" cmpd="sng" algn="ctr">
            <a:solidFill>
              <a:schemeClr val="accent4">
                <a:lumMod val="75000"/>
              </a:schemeClr>
            </a:solidFill>
            <a:prstDash val="solid"/>
            <a:round/>
            <a:headEnd type="none" w="med" len="med"/>
            <a:tailEnd type="none" w="sm" len="sm"/>
          </a:ln>
          <a:effectLst/>
        </p:spPr>
      </p:cxnSp>
      <p:sp>
        <p:nvSpPr>
          <p:cNvPr id="16" name="Title 1"/>
          <p:cNvSpPr>
            <a:spLocks noGrp="1"/>
          </p:cNvSpPr>
          <p:nvPr>
            <p:ph type="title"/>
          </p:nvPr>
        </p:nvSpPr>
        <p:spPr>
          <a:xfrm>
            <a:off x="0" y="202811"/>
            <a:ext cx="8092440" cy="369332"/>
          </a:xfrm>
        </p:spPr>
        <p:txBody>
          <a:bodyPr/>
          <a:lstStyle/>
          <a:p>
            <a:pPr algn="ctr"/>
            <a:r>
              <a:rPr lang="en-GB" b="1" dirty="0">
                <a:solidFill>
                  <a:schemeClr val="accent4">
                    <a:lumMod val="50000"/>
                  </a:schemeClr>
                </a:solidFill>
              </a:rPr>
              <a:t>Application Verticals</a:t>
            </a:r>
            <a:endParaRPr lang="en-US" sz="2400" b="1" dirty="0">
              <a:solidFill>
                <a:schemeClr val="accent4">
                  <a:lumMod val="50000"/>
                </a:schemeClr>
              </a:solidFill>
            </a:endParaRPr>
          </a:p>
        </p:txBody>
      </p:sp>
      <p:grpSp>
        <p:nvGrpSpPr>
          <p:cNvPr id="3" name="Group 2"/>
          <p:cNvGrpSpPr/>
          <p:nvPr/>
        </p:nvGrpSpPr>
        <p:grpSpPr>
          <a:xfrm rot="5400000">
            <a:off x="5043060" y="812150"/>
            <a:ext cx="3695829" cy="4074320"/>
            <a:chOff x="5043060" y="812150"/>
            <a:chExt cx="3695829" cy="4074320"/>
          </a:xfrm>
        </p:grpSpPr>
        <p:sp>
          <p:nvSpPr>
            <p:cNvPr id="10" name="Rectangle 9"/>
            <p:cNvSpPr/>
            <p:nvPr/>
          </p:nvSpPr>
          <p:spPr>
            <a:xfrm rot="16200000">
              <a:off x="6234656" y="2382237"/>
              <a:ext cx="4074319" cy="934146"/>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4">
                    <a:lumMod val="75000"/>
                  </a:schemeClr>
                </a:buClr>
              </a:pPr>
              <a:r>
                <a:rPr lang="en-GB" sz="2000" dirty="0">
                  <a:solidFill>
                    <a:schemeClr val="accent3">
                      <a:lumMod val="50000"/>
                    </a:schemeClr>
                  </a:solidFill>
                  <a:latin typeface="Trebuchet MS" panose="020B0603020202020204" pitchFamily="34" charset="0"/>
                </a:rPr>
                <a:t>Smart Cities</a:t>
              </a:r>
            </a:p>
          </p:txBody>
        </p:sp>
        <p:sp>
          <p:nvSpPr>
            <p:cNvPr id="9" name="Rectangle 8"/>
            <p:cNvSpPr/>
            <p:nvPr/>
          </p:nvSpPr>
          <p:spPr>
            <a:xfrm rot="16200000">
              <a:off x="4853816" y="2382237"/>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chemeClr val="accent3">
                      <a:lumMod val="50000"/>
                    </a:schemeClr>
                  </a:solidFill>
                  <a:latin typeface="Trebuchet MS" panose="020B0603020202020204" pitchFamily="34" charset="0"/>
                </a:rPr>
                <a:t>Enterprises </a:t>
              </a:r>
              <a:endParaRPr lang="en-US" sz="2000" b="1" dirty="0">
                <a:solidFill>
                  <a:schemeClr val="accent3">
                    <a:lumMod val="50000"/>
                  </a:schemeClr>
                </a:solidFill>
                <a:latin typeface="Trebuchet MS" panose="020B0603020202020204" pitchFamily="34" charset="0"/>
              </a:endParaRPr>
            </a:p>
          </p:txBody>
        </p:sp>
        <p:sp>
          <p:nvSpPr>
            <p:cNvPr id="11" name="Rectangle 10"/>
            <p:cNvSpPr/>
            <p:nvPr/>
          </p:nvSpPr>
          <p:spPr>
            <a:xfrm rot="16200000">
              <a:off x="3472973" y="2382238"/>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Transportation</a:t>
              </a:r>
              <a:endParaRPr lang="en-US" sz="2000" b="1" dirty="0">
                <a:solidFill>
                  <a:schemeClr val="accent3">
                    <a:lumMod val="50000"/>
                  </a:schemeClr>
                </a:solidFill>
                <a:latin typeface="Trebuchet MS" panose="020B0603020202020204" pitchFamily="34" charset="0"/>
              </a:endParaRPr>
            </a:p>
          </p:txBody>
        </p:sp>
      </p:grpSp>
      <p:grpSp>
        <p:nvGrpSpPr>
          <p:cNvPr id="2" name="Group 1"/>
          <p:cNvGrpSpPr/>
          <p:nvPr/>
        </p:nvGrpSpPr>
        <p:grpSpPr>
          <a:xfrm rot="5400000">
            <a:off x="900535" y="812149"/>
            <a:ext cx="3695829" cy="4074321"/>
            <a:chOff x="900535" y="812149"/>
            <a:chExt cx="3695829" cy="4074321"/>
          </a:xfrm>
        </p:grpSpPr>
        <p:sp>
          <p:nvSpPr>
            <p:cNvPr id="4" name="Rectangle 3"/>
            <p:cNvSpPr/>
            <p:nvPr/>
          </p:nvSpPr>
          <p:spPr>
            <a:xfrm rot="16200000">
              <a:off x="711290" y="2382238"/>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Weather</a:t>
              </a:r>
              <a:endParaRPr lang="en-US" sz="2000" b="1" dirty="0">
                <a:solidFill>
                  <a:schemeClr val="accent3">
                    <a:lumMod val="50000"/>
                  </a:schemeClr>
                </a:solidFill>
                <a:latin typeface="Trebuchet MS" panose="020B0603020202020204" pitchFamily="34" charset="0"/>
              </a:endParaRPr>
            </a:p>
          </p:txBody>
        </p:sp>
        <p:sp>
          <p:nvSpPr>
            <p:cNvPr id="8" name="Rectangle 7"/>
            <p:cNvSpPr/>
            <p:nvPr/>
          </p:nvSpPr>
          <p:spPr>
            <a:xfrm rot="16200000">
              <a:off x="-669552" y="2382238"/>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2400"/>
                </a:spcBef>
                <a:buClr>
                  <a:schemeClr val="accent4">
                    <a:lumMod val="75000"/>
                  </a:schemeClr>
                </a:buClr>
              </a:pPr>
              <a:r>
                <a:rPr lang="en-GB" sz="2000" dirty="0">
                  <a:solidFill>
                    <a:schemeClr val="accent3">
                      <a:lumMod val="50000"/>
                    </a:schemeClr>
                  </a:solidFill>
                  <a:latin typeface="Trebuchet MS" panose="020B0603020202020204" pitchFamily="34" charset="0"/>
                </a:rPr>
                <a:t>Health </a:t>
              </a:r>
            </a:p>
          </p:txBody>
        </p:sp>
        <p:sp>
          <p:nvSpPr>
            <p:cNvPr id="14" name="Rectangle 13"/>
            <p:cNvSpPr/>
            <p:nvPr/>
          </p:nvSpPr>
          <p:spPr>
            <a:xfrm rot="16200000">
              <a:off x="2092132" y="2382238"/>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Industrial</a:t>
              </a:r>
              <a:endParaRPr lang="en-US" sz="2000" b="1" dirty="0">
                <a:solidFill>
                  <a:schemeClr val="accent3">
                    <a:lumMod val="50000"/>
                  </a:schemeClr>
                </a:solidFill>
                <a:latin typeface="Trebuchet MS" panose="020B0603020202020204" pitchFamily="34" charset="0"/>
              </a:endParaRPr>
            </a:p>
          </p:txBody>
        </p:sp>
        <p:sp>
          <p:nvSpPr>
            <p:cNvPr id="12" name="Rectangle 11"/>
            <p:cNvSpPr/>
            <p:nvPr/>
          </p:nvSpPr>
          <p:spPr>
            <a:xfrm rot="16200000">
              <a:off x="711290" y="2382236"/>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Weather</a:t>
              </a:r>
              <a:endParaRPr lang="en-US" sz="2000" b="1" dirty="0">
                <a:solidFill>
                  <a:schemeClr val="accent3">
                    <a:lumMod val="50000"/>
                  </a:schemeClr>
                </a:solidFill>
                <a:latin typeface="Trebuchet MS" panose="020B0603020202020204" pitchFamily="34" charset="0"/>
              </a:endParaRPr>
            </a:p>
          </p:txBody>
        </p:sp>
        <p:sp>
          <p:nvSpPr>
            <p:cNvPr id="13" name="Rectangle 12"/>
            <p:cNvSpPr/>
            <p:nvPr/>
          </p:nvSpPr>
          <p:spPr>
            <a:xfrm rot="16200000">
              <a:off x="-669552" y="2382236"/>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2400"/>
                </a:spcBef>
                <a:buClr>
                  <a:schemeClr val="accent4">
                    <a:lumMod val="75000"/>
                  </a:schemeClr>
                </a:buClr>
              </a:pPr>
              <a:r>
                <a:rPr lang="en-GB" sz="2000" dirty="0">
                  <a:solidFill>
                    <a:schemeClr val="accent3">
                      <a:lumMod val="50000"/>
                    </a:schemeClr>
                  </a:solidFill>
                  <a:latin typeface="Trebuchet MS" panose="020B0603020202020204" pitchFamily="34" charset="0"/>
                </a:rPr>
                <a:t>Health </a:t>
              </a:r>
            </a:p>
          </p:txBody>
        </p:sp>
        <p:sp>
          <p:nvSpPr>
            <p:cNvPr id="17" name="Rectangle 16"/>
            <p:cNvSpPr/>
            <p:nvPr/>
          </p:nvSpPr>
          <p:spPr>
            <a:xfrm rot="16200000">
              <a:off x="2092132" y="2382236"/>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Industrial</a:t>
              </a:r>
              <a:endParaRPr lang="en-US" sz="2000" b="1" dirty="0">
                <a:solidFill>
                  <a:schemeClr val="accent3">
                    <a:lumMod val="50000"/>
                  </a:schemeClr>
                </a:solidFill>
                <a:latin typeface="Trebuchet MS" panose="020B0603020202020204" pitchFamily="34" charset="0"/>
              </a:endParaRPr>
            </a:p>
          </p:txBody>
        </p:sp>
      </p:grpSp>
    </p:spTree>
    <p:extLst>
      <p:ext uri="{BB962C8B-B14F-4D97-AF65-F5344CB8AC3E}">
        <p14:creationId xmlns:p14="http://schemas.microsoft.com/office/powerpoint/2010/main" val="413696796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711290" y="2382238"/>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Weather</a:t>
            </a:r>
            <a:endParaRPr lang="en-US" sz="2000" b="1" dirty="0">
              <a:solidFill>
                <a:schemeClr val="accent3">
                  <a:lumMod val="50000"/>
                </a:schemeClr>
              </a:solidFill>
              <a:latin typeface="Trebuchet MS" panose="020B0603020202020204" pitchFamily="34" charset="0"/>
            </a:endParaRPr>
          </a:p>
        </p:txBody>
      </p:sp>
      <p:sp>
        <p:nvSpPr>
          <p:cNvPr id="8" name="Rectangle 7"/>
          <p:cNvSpPr/>
          <p:nvPr/>
        </p:nvSpPr>
        <p:spPr>
          <a:xfrm rot="16200000">
            <a:off x="-669552" y="2382238"/>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2400"/>
              </a:spcBef>
              <a:buClr>
                <a:schemeClr val="accent4">
                  <a:lumMod val="75000"/>
                </a:schemeClr>
              </a:buClr>
            </a:pPr>
            <a:r>
              <a:rPr lang="en-GB" sz="2000" dirty="0">
                <a:solidFill>
                  <a:schemeClr val="accent3">
                    <a:lumMod val="50000"/>
                  </a:schemeClr>
                </a:solidFill>
                <a:latin typeface="Trebuchet MS" panose="020B0603020202020204" pitchFamily="34" charset="0"/>
              </a:rPr>
              <a:t>Health </a:t>
            </a:r>
          </a:p>
        </p:txBody>
      </p:sp>
      <p:sp>
        <p:nvSpPr>
          <p:cNvPr id="10" name="Rectangle 9"/>
          <p:cNvSpPr/>
          <p:nvPr/>
        </p:nvSpPr>
        <p:spPr>
          <a:xfrm rot="16200000">
            <a:off x="6234656" y="2382237"/>
            <a:ext cx="4074319" cy="934146"/>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4">
                  <a:lumMod val="75000"/>
                </a:schemeClr>
              </a:buClr>
            </a:pPr>
            <a:r>
              <a:rPr lang="en-GB" sz="2000" dirty="0">
                <a:solidFill>
                  <a:schemeClr val="accent3">
                    <a:lumMod val="50000"/>
                  </a:schemeClr>
                </a:solidFill>
                <a:latin typeface="Trebuchet MS" panose="020B0603020202020204" pitchFamily="34" charset="0"/>
              </a:rPr>
              <a:t>Smart Cities</a:t>
            </a:r>
          </a:p>
        </p:txBody>
      </p:sp>
      <p:sp>
        <p:nvSpPr>
          <p:cNvPr id="14" name="Rectangle 13"/>
          <p:cNvSpPr/>
          <p:nvPr/>
        </p:nvSpPr>
        <p:spPr>
          <a:xfrm rot="16200000">
            <a:off x="2092132" y="2382238"/>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Industrial</a:t>
            </a:r>
            <a:endParaRPr lang="en-US" sz="2000" b="1" dirty="0">
              <a:solidFill>
                <a:schemeClr val="accent3">
                  <a:lumMod val="50000"/>
                </a:schemeClr>
              </a:solidFill>
              <a:latin typeface="Trebuchet MS" panose="020B0603020202020204" pitchFamily="34" charset="0"/>
            </a:endParaRPr>
          </a:p>
        </p:txBody>
      </p:sp>
      <p:cxnSp>
        <p:nvCxnSpPr>
          <p:cNvPr id="15" name="Straight Connector 14"/>
          <p:cNvCxnSpPr/>
          <p:nvPr/>
        </p:nvCxnSpPr>
        <p:spPr bwMode="auto">
          <a:xfrm>
            <a:off x="0" y="618443"/>
            <a:ext cx="9144000" cy="0"/>
          </a:xfrm>
          <a:prstGeom prst="line">
            <a:avLst/>
          </a:prstGeom>
          <a:solidFill>
            <a:schemeClr val="accent1"/>
          </a:solidFill>
          <a:ln w="28575" cap="flat" cmpd="sng" algn="ctr">
            <a:solidFill>
              <a:schemeClr val="accent4">
                <a:lumMod val="75000"/>
              </a:schemeClr>
            </a:solidFill>
            <a:prstDash val="solid"/>
            <a:round/>
            <a:headEnd type="none" w="med" len="med"/>
            <a:tailEnd type="none" w="sm" len="sm"/>
          </a:ln>
          <a:effectLst/>
        </p:spPr>
      </p:cxnSp>
      <p:sp>
        <p:nvSpPr>
          <p:cNvPr id="16" name="Title 1"/>
          <p:cNvSpPr>
            <a:spLocks noGrp="1"/>
          </p:cNvSpPr>
          <p:nvPr>
            <p:ph type="title"/>
          </p:nvPr>
        </p:nvSpPr>
        <p:spPr>
          <a:xfrm>
            <a:off x="0" y="202811"/>
            <a:ext cx="8092440" cy="369332"/>
          </a:xfrm>
        </p:spPr>
        <p:txBody>
          <a:bodyPr/>
          <a:lstStyle/>
          <a:p>
            <a:pPr algn="ctr"/>
            <a:r>
              <a:rPr lang="en-GB" b="1" dirty="0">
                <a:solidFill>
                  <a:schemeClr val="accent4">
                    <a:lumMod val="50000"/>
                  </a:schemeClr>
                </a:solidFill>
              </a:rPr>
              <a:t>Application Verticals</a:t>
            </a:r>
            <a:endParaRPr lang="en-US" sz="2400" b="1" dirty="0">
              <a:solidFill>
                <a:schemeClr val="accent4">
                  <a:lumMod val="50000"/>
                </a:schemeClr>
              </a:solidFill>
            </a:endParaRPr>
          </a:p>
        </p:txBody>
      </p:sp>
      <p:sp>
        <p:nvSpPr>
          <p:cNvPr id="9" name="Rectangle 8"/>
          <p:cNvSpPr/>
          <p:nvPr/>
        </p:nvSpPr>
        <p:spPr>
          <a:xfrm rot="16200000">
            <a:off x="4853816" y="2382237"/>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chemeClr val="accent3">
                    <a:lumMod val="50000"/>
                  </a:schemeClr>
                </a:solidFill>
                <a:latin typeface="Trebuchet MS" panose="020B0603020202020204" pitchFamily="34" charset="0"/>
              </a:rPr>
              <a:t>Enterprises </a:t>
            </a:r>
            <a:endParaRPr lang="en-US" sz="2000" b="1" dirty="0">
              <a:solidFill>
                <a:schemeClr val="accent3">
                  <a:lumMod val="50000"/>
                </a:schemeClr>
              </a:solidFill>
              <a:latin typeface="Trebuchet MS" panose="020B0603020202020204" pitchFamily="34" charset="0"/>
            </a:endParaRPr>
          </a:p>
        </p:txBody>
      </p:sp>
      <p:sp>
        <p:nvSpPr>
          <p:cNvPr id="11" name="Rectangle 10"/>
          <p:cNvSpPr/>
          <p:nvPr/>
        </p:nvSpPr>
        <p:spPr>
          <a:xfrm rot="16200000">
            <a:off x="3472973" y="2382238"/>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Transportation</a:t>
            </a:r>
            <a:endParaRPr lang="en-US" sz="2000" b="1" dirty="0">
              <a:solidFill>
                <a:schemeClr val="accent3">
                  <a:lumMod val="50000"/>
                </a:schemeClr>
              </a:solidFill>
              <a:latin typeface="Trebuchet MS" panose="020B0603020202020204" pitchFamily="34" charset="0"/>
            </a:endParaRPr>
          </a:p>
        </p:txBody>
      </p:sp>
      <p:sp>
        <p:nvSpPr>
          <p:cNvPr id="12" name="Rectangle 11"/>
          <p:cNvSpPr/>
          <p:nvPr/>
        </p:nvSpPr>
        <p:spPr>
          <a:xfrm rot="16200000">
            <a:off x="711290" y="2382236"/>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Weather</a:t>
            </a:r>
            <a:endParaRPr lang="en-US" sz="2000" b="1" dirty="0">
              <a:solidFill>
                <a:schemeClr val="accent3">
                  <a:lumMod val="50000"/>
                </a:schemeClr>
              </a:solidFill>
              <a:latin typeface="Trebuchet MS" panose="020B0603020202020204" pitchFamily="34" charset="0"/>
            </a:endParaRPr>
          </a:p>
        </p:txBody>
      </p:sp>
      <p:sp>
        <p:nvSpPr>
          <p:cNvPr id="13" name="Rectangle 12"/>
          <p:cNvSpPr/>
          <p:nvPr/>
        </p:nvSpPr>
        <p:spPr>
          <a:xfrm rot="16200000">
            <a:off x="-669552" y="2382236"/>
            <a:ext cx="4074319" cy="934145"/>
          </a:xfrm>
          <a:prstGeom prst="rect">
            <a:avLst/>
          </a:prstGeom>
          <a:solidFill>
            <a:srgbClr val="C4E3B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2400"/>
              </a:spcBef>
              <a:buClr>
                <a:schemeClr val="accent4">
                  <a:lumMod val="75000"/>
                </a:schemeClr>
              </a:buClr>
            </a:pPr>
            <a:r>
              <a:rPr lang="en-GB" sz="2000" dirty="0">
                <a:solidFill>
                  <a:schemeClr val="accent3">
                    <a:lumMod val="50000"/>
                  </a:schemeClr>
                </a:solidFill>
                <a:latin typeface="Trebuchet MS" panose="020B0603020202020204" pitchFamily="34" charset="0"/>
              </a:rPr>
              <a:t>Health </a:t>
            </a:r>
          </a:p>
        </p:txBody>
      </p:sp>
      <p:sp>
        <p:nvSpPr>
          <p:cNvPr id="17" name="Rectangle 16"/>
          <p:cNvSpPr/>
          <p:nvPr/>
        </p:nvSpPr>
        <p:spPr>
          <a:xfrm rot="16200000">
            <a:off x="2092132" y="2382236"/>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Industrial</a:t>
            </a:r>
            <a:endParaRPr lang="en-US" sz="2000" b="1" dirty="0">
              <a:solidFill>
                <a:schemeClr val="accent3">
                  <a:lumMod val="50000"/>
                </a:schemeClr>
              </a:solidFill>
              <a:latin typeface="Trebuchet MS" panose="020B0603020202020204" pitchFamily="34" charset="0"/>
            </a:endParaRPr>
          </a:p>
        </p:txBody>
      </p:sp>
    </p:spTree>
    <p:extLst>
      <p:ext uri="{BB962C8B-B14F-4D97-AF65-F5344CB8AC3E}">
        <p14:creationId xmlns:p14="http://schemas.microsoft.com/office/powerpoint/2010/main" val="340132330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711290" y="2382238"/>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Weather</a:t>
            </a:r>
            <a:endParaRPr lang="en-US" sz="2000" b="1" dirty="0">
              <a:solidFill>
                <a:schemeClr val="accent3">
                  <a:lumMod val="50000"/>
                </a:schemeClr>
              </a:solidFill>
              <a:latin typeface="Trebuchet MS" panose="020B0603020202020204" pitchFamily="34" charset="0"/>
            </a:endParaRPr>
          </a:p>
        </p:txBody>
      </p:sp>
      <p:sp>
        <p:nvSpPr>
          <p:cNvPr id="8" name="Rectangle 7"/>
          <p:cNvSpPr/>
          <p:nvPr/>
        </p:nvSpPr>
        <p:spPr>
          <a:xfrm rot="16200000">
            <a:off x="-669552" y="2382238"/>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2400"/>
              </a:spcBef>
              <a:buClr>
                <a:schemeClr val="accent4">
                  <a:lumMod val="75000"/>
                </a:schemeClr>
              </a:buClr>
            </a:pPr>
            <a:r>
              <a:rPr lang="en-GB" sz="2000" dirty="0">
                <a:solidFill>
                  <a:schemeClr val="accent3">
                    <a:lumMod val="50000"/>
                  </a:schemeClr>
                </a:solidFill>
                <a:latin typeface="Trebuchet MS" panose="020B0603020202020204" pitchFamily="34" charset="0"/>
              </a:rPr>
              <a:t>Health </a:t>
            </a:r>
          </a:p>
        </p:txBody>
      </p:sp>
      <p:sp>
        <p:nvSpPr>
          <p:cNvPr id="10" name="Rectangle 9"/>
          <p:cNvSpPr/>
          <p:nvPr/>
        </p:nvSpPr>
        <p:spPr>
          <a:xfrm rot="16200000">
            <a:off x="6234656" y="2382237"/>
            <a:ext cx="4074319" cy="934146"/>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4">
                  <a:lumMod val="75000"/>
                </a:schemeClr>
              </a:buClr>
            </a:pPr>
            <a:r>
              <a:rPr lang="en-GB" sz="2000" dirty="0">
                <a:solidFill>
                  <a:schemeClr val="accent3">
                    <a:lumMod val="50000"/>
                  </a:schemeClr>
                </a:solidFill>
                <a:latin typeface="Trebuchet MS" panose="020B0603020202020204" pitchFamily="34" charset="0"/>
              </a:rPr>
              <a:t>Smart Cities</a:t>
            </a:r>
          </a:p>
        </p:txBody>
      </p:sp>
      <p:sp>
        <p:nvSpPr>
          <p:cNvPr id="14" name="Rectangle 13"/>
          <p:cNvSpPr/>
          <p:nvPr/>
        </p:nvSpPr>
        <p:spPr>
          <a:xfrm rot="16200000">
            <a:off x="2092132" y="2382238"/>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Industrial</a:t>
            </a:r>
            <a:endParaRPr lang="en-US" sz="2000" b="1" dirty="0">
              <a:solidFill>
                <a:schemeClr val="accent3">
                  <a:lumMod val="50000"/>
                </a:schemeClr>
              </a:solidFill>
              <a:latin typeface="Trebuchet MS" panose="020B0603020202020204" pitchFamily="34" charset="0"/>
            </a:endParaRPr>
          </a:p>
        </p:txBody>
      </p:sp>
      <p:cxnSp>
        <p:nvCxnSpPr>
          <p:cNvPr id="15" name="Straight Connector 14"/>
          <p:cNvCxnSpPr/>
          <p:nvPr/>
        </p:nvCxnSpPr>
        <p:spPr bwMode="auto">
          <a:xfrm>
            <a:off x="0" y="618443"/>
            <a:ext cx="9144000" cy="0"/>
          </a:xfrm>
          <a:prstGeom prst="line">
            <a:avLst/>
          </a:prstGeom>
          <a:solidFill>
            <a:schemeClr val="accent1"/>
          </a:solidFill>
          <a:ln w="28575" cap="flat" cmpd="sng" algn="ctr">
            <a:solidFill>
              <a:schemeClr val="accent4">
                <a:lumMod val="75000"/>
              </a:schemeClr>
            </a:solidFill>
            <a:prstDash val="solid"/>
            <a:round/>
            <a:headEnd type="none" w="med" len="med"/>
            <a:tailEnd type="none" w="sm" len="sm"/>
          </a:ln>
          <a:effectLst/>
        </p:spPr>
      </p:cxnSp>
      <p:sp>
        <p:nvSpPr>
          <p:cNvPr id="16" name="Title 1"/>
          <p:cNvSpPr>
            <a:spLocks noGrp="1"/>
          </p:cNvSpPr>
          <p:nvPr>
            <p:ph type="title"/>
          </p:nvPr>
        </p:nvSpPr>
        <p:spPr>
          <a:xfrm>
            <a:off x="0" y="202811"/>
            <a:ext cx="8092440" cy="369332"/>
          </a:xfrm>
        </p:spPr>
        <p:txBody>
          <a:bodyPr/>
          <a:lstStyle/>
          <a:p>
            <a:pPr algn="ctr"/>
            <a:r>
              <a:rPr lang="en-GB" b="1" dirty="0">
                <a:solidFill>
                  <a:schemeClr val="accent4">
                    <a:lumMod val="50000"/>
                  </a:schemeClr>
                </a:solidFill>
              </a:rPr>
              <a:t>Application Verticals</a:t>
            </a:r>
            <a:endParaRPr lang="en-US" sz="2400" b="1" dirty="0">
              <a:solidFill>
                <a:schemeClr val="accent4">
                  <a:lumMod val="50000"/>
                </a:schemeClr>
              </a:solidFill>
            </a:endParaRPr>
          </a:p>
        </p:txBody>
      </p:sp>
      <p:sp>
        <p:nvSpPr>
          <p:cNvPr id="9" name="Rectangle 8"/>
          <p:cNvSpPr/>
          <p:nvPr/>
        </p:nvSpPr>
        <p:spPr>
          <a:xfrm rot="16200000">
            <a:off x="4853816" y="2382237"/>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chemeClr val="accent3">
                    <a:lumMod val="50000"/>
                  </a:schemeClr>
                </a:solidFill>
                <a:latin typeface="Trebuchet MS" panose="020B0603020202020204" pitchFamily="34" charset="0"/>
              </a:rPr>
              <a:t>Enterprises </a:t>
            </a:r>
            <a:endParaRPr lang="en-US" sz="2000" b="1" dirty="0">
              <a:solidFill>
                <a:schemeClr val="accent3">
                  <a:lumMod val="50000"/>
                </a:schemeClr>
              </a:solidFill>
              <a:latin typeface="Trebuchet MS" panose="020B0603020202020204" pitchFamily="34" charset="0"/>
            </a:endParaRPr>
          </a:p>
        </p:txBody>
      </p:sp>
      <p:sp>
        <p:nvSpPr>
          <p:cNvPr id="11" name="Rectangle 10"/>
          <p:cNvSpPr/>
          <p:nvPr/>
        </p:nvSpPr>
        <p:spPr>
          <a:xfrm rot="16200000">
            <a:off x="3472973" y="2382238"/>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Transportation</a:t>
            </a:r>
            <a:endParaRPr lang="en-US" sz="2000" b="1" dirty="0">
              <a:solidFill>
                <a:schemeClr val="accent3">
                  <a:lumMod val="50000"/>
                </a:schemeClr>
              </a:solidFill>
              <a:latin typeface="Trebuchet MS" panose="020B0603020202020204" pitchFamily="34" charset="0"/>
            </a:endParaRPr>
          </a:p>
        </p:txBody>
      </p:sp>
      <p:sp>
        <p:nvSpPr>
          <p:cNvPr id="12" name="Rectangle 11"/>
          <p:cNvSpPr/>
          <p:nvPr/>
        </p:nvSpPr>
        <p:spPr>
          <a:xfrm rot="16200000">
            <a:off x="711290" y="2382236"/>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Weather</a:t>
            </a:r>
            <a:endParaRPr lang="en-US" sz="2000" b="1" dirty="0">
              <a:solidFill>
                <a:schemeClr val="accent3">
                  <a:lumMod val="50000"/>
                </a:schemeClr>
              </a:solidFill>
              <a:latin typeface="Trebuchet MS" panose="020B0603020202020204" pitchFamily="34" charset="0"/>
            </a:endParaRPr>
          </a:p>
        </p:txBody>
      </p:sp>
      <p:sp>
        <p:nvSpPr>
          <p:cNvPr id="13" name="Rectangle 12"/>
          <p:cNvSpPr/>
          <p:nvPr/>
        </p:nvSpPr>
        <p:spPr>
          <a:xfrm rot="16200000">
            <a:off x="-669552" y="2382236"/>
            <a:ext cx="4074319" cy="934145"/>
          </a:xfrm>
          <a:prstGeom prst="rect">
            <a:avLst/>
          </a:prstGeom>
          <a:solidFill>
            <a:schemeClr val="accent5">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2400"/>
              </a:spcBef>
              <a:buClr>
                <a:schemeClr val="accent4">
                  <a:lumMod val="75000"/>
                </a:schemeClr>
              </a:buClr>
            </a:pPr>
            <a:r>
              <a:rPr lang="en-GB" sz="2000" dirty="0">
                <a:solidFill>
                  <a:schemeClr val="bg2"/>
                </a:solidFill>
                <a:latin typeface="Trebuchet MS" panose="020B0603020202020204" pitchFamily="34" charset="0"/>
              </a:rPr>
              <a:t>Health </a:t>
            </a:r>
          </a:p>
        </p:txBody>
      </p:sp>
      <p:sp>
        <p:nvSpPr>
          <p:cNvPr id="17" name="Rectangle 16"/>
          <p:cNvSpPr/>
          <p:nvPr/>
        </p:nvSpPr>
        <p:spPr>
          <a:xfrm rot="16200000">
            <a:off x="2092132" y="2382236"/>
            <a:ext cx="4074319" cy="934145"/>
          </a:xfrm>
          <a:prstGeom prst="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chemeClr val="accent3">
                    <a:lumMod val="50000"/>
                  </a:schemeClr>
                </a:solidFill>
                <a:latin typeface="Trebuchet MS" panose="020B0603020202020204" pitchFamily="34" charset="0"/>
              </a:rPr>
              <a:t>Industrial</a:t>
            </a:r>
            <a:endParaRPr lang="en-US" sz="2000" b="1" dirty="0">
              <a:solidFill>
                <a:schemeClr val="accent3">
                  <a:lumMod val="50000"/>
                </a:schemeClr>
              </a:solidFill>
              <a:latin typeface="Trebuchet MS" panose="020B0603020202020204" pitchFamily="34" charset="0"/>
            </a:endParaRPr>
          </a:p>
        </p:txBody>
      </p:sp>
    </p:spTree>
    <p:extLst>
      <p:ext uri="{BB962C8B-B14F-4D97-AF65-F5344CB8AC3E}">
        <p14:creationId xmlns:p14="http://schemas.microsoft.com/office/powerpoint/2010/main" val="194597775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43917" y="1290869"/>
            <a:ext cx="2055416" cy="2033195"/>
          </a:xfrm>
          <a:prstGeom prst="rect">
            <a:avLst/>
          </a:prstGeom>
        </p:spPr>
      </p:pic>
      <p:cxnSp>
        <p:nvCxnSpPr>
          <p:cNvPr id="5" name="Straight Connector 4"/>
          <p:cNvCxnSpPr/>
          <p:nvPr/>
        </p:nvCxnSpPr>
        <p:spPr bwMode="auto">
          <a:xfrm flipV="1">
            <a:off x="0" y="572143"/>
            <a:ext cx="9144000" cy="46300"/>
          </a:xfrm>
          <a:prstGeom prst="line">
            <a:avLst/>
          </a:prstGeom>
          <a:solidFill>
            <a:schemeClr val="accent1"/>
          </a:solidFill>
          <a:ln w="28575" cap="flat" cmpd="sng" algn="ctr">
            <a:solidFill>
              <a:schemeClr val="accent4">
                <a:lumMod val="75000"/>
              </a:schemeClr>
            </a:solidFill>
            <a:prstDash val="solid"/>
            <a:round/>
            <a:headEnd type="none" w="med" len="med"/>
            <a:tailEnd type="none" w="sm" len="sm"/>
          </a:ln>
          <a:effectLst/>
        </p:spPr>
      </p:cxnSp>
      <p:pic>
        <p:nvPicPr>
          <p:cNvPr id="3" name="Picture 2"/>
          <p:cNvPicPr>
            <a:picLocks noChangeAspect="1"/>
          </p:cNvPicPr>
          <p:nvPr/>
        </p:nvPicPr>
        <p:blipFill>
          <a:blip r:embed="rId4"/>
          <a:stretch>
            <a:fillRect/>
          </a:stretch>
        </p:blipFill>
        <p:spPr>
          <a:xfrm>
            <a:off x="0" y="100333"/>
            <a:ext cx="3143250" cy="847725"/>
          </a:xfrm>
          <a:prstGeom prst="rect">
            <a:avLst/>
          </a:prstGeom>
        </p:spPr>
      </p:pic>
      <p:sp>
        <p:nvSpPr>
          <p:cNvPr id="6" name="TextBox 5"/>
          <p:cNvSpPr txBox="1"/>
          <p:nvPr/>
        </p:nvSpPr>
        <p:spPr>
          <a:xfrm>
            <a:off x="-251159" y="3374487"/>
            <a:ext cx="3874168" cy="1231106"/>
          </a:xfrm>
          <a:prstGeom prst="rect">
            <a:avLst/>
          </a:prstGeom>
          <a:noFill/>
        </p:spPr>
        <p:txBody>
          <a:bodyPr wrap="square" rtlCol="0">
            <a:spAutoFit/>
          </a:bodyPr>
          <a:lstStyle/>
          <a:p>
            <a:pPr>
              <a:spcAft>
                <a:spcPts val="600"/>
              </a:spcAft>
            </a:pPr>
            <a:r>
              <a:rPr lang="en-GB" sz="1600" dirty="0"/>
              <a:t>Chris Sullivan </a:t>
            </a:r>
          </a:p>
          <a:p>
            <a:pPr>
              <a:spcAft>
                <a:spcPts val="600"/>
              </a:spcAft>
            </a:pPr>
            <a:r>
              <a:rPr lang="en-GB" sz="1600" b="0" dirty="0"/>
              <a:t>Health SLAM Advisory Board Chair</a:t>
            </a:r>
          </a:p>
          <a:p>
            <a:pPr>
              <a:spcAft>
                <a:spcPts val="0"/>
              </a:spcAft>
            </a:pPr>
            <a:r>
              <a:rPr lang="en-GB" sz="1600" b="0" dirty="0"/>
              <a:t>Global Healthcare Practice Lead,</a:t>
            </a:r>
          </a:p>
          <a:p>
            <a:pPr>
              <a:spcAft>
                <a:spcPts val="0"/>
              </a:spcAft>
            </a:pPr>
            <a:r>
              <a:rPr lang="en-GB" sz="1600" b="0" dirty="0"/>
              <a:t> Zebra Technologies </a:t>
            </a:r>
            <a:endParaRPr lang="en-GB" sz="1600" dirty="0"/>
          </a:p>
        </p:txBody>
      </p:sp>
      <p:pic>
        <p:nvPicPr>
          <p:cNvPr id="8" name="Picture 7"/>
          <p:cNvPicPr>
            <a:picLocks noChangeAspect="1"/>
          </p:cNvPicPr>
          <p:nvPr/>
        </p:nvPicPr>
        <p:blipFill>
          <a:blip r:embed="rId5"/>
          <a:stretch>
            <a:fillRect/>
          </a:stretch>
        </p:blipFill>
        <p:spPr>
          <a:xfrm>
            <a:off x="3623009" y="1017448"/>
            <a:ext cx="5321628" cy="3031241"/>
          </a:xfrm>
          <a:prstGeom prst="rect">
            <a:avLst/>
          </a:prstGeom>
        </p:spPr>
      </p:pic>
    </p:spTree>
    <p:extLst>
      <p:ext uri="{BB962C8B-B14F-4D97-AF65-F5344CB8AC3E}">
        <p14:creationId xmlns:p14="http://schemas.microsoft.com/office/powerpoint/2010/main" val="422705055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Keynote Speakers (later in the day)</a:t>
            </a:r>
          </a:p>
        </p:txBody>
      </p:sp>
      <p:pic>
        <p:nvPicPr>
          <p:cNvPr id="3" name="Picture 2"/>
          <p:cNvPicPr>
            <a:picLocks noChangeAspect="1"/>
          </p:cNvPicPr>
          <p:nvPr/>
        </p:nvPicPr>
        <p:blipFill>
          <a:blip r:embed="rId2"/>
          <a:stretch>
            <a:fillRect/>
          </a:stretch>
        </p:blipFill>
        <p:spPr>
          <a:xfrm>
            <a:off x="0" y="922659"/>
            <a:ext cx="9150217" cy="3300425"/>
          </a:xfrm>
          <a:prstGeom prst="rect">
            <a:avLst/>
          </a:prstGeom>
        </p:spPr>
      </p:pic>
    </p:spTree>
    <p:extLst>
      <p:ext uri="{BB962C8B-B14F-4D97-AF65-F5344CB8AC3E}">
        <p14:creationId xmlns:p14="http://schemas.microsoft.com/office/powerpoint/2010/main" val="43926045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150312" y="1014608"/>
            <a:ext cx="8517699" cy="2154477"/>
          </a:xfrm>
          <a:prstGeom prst="rect">
            <a:avLst/>
          </a:prstGeom>
          <a:solidFill>
            <a:schemeClr val="accent2">
              <a:lumMod val="75000"/>
            </a:schemeClr>
          </a:solidFill>
          <a:ln w="12700" cap="flat" cmpd="sng" algn="ctr">
            <a:solidFill>
              <a:schemeClr val="tx1"/>
            </a:solidFill>
            <a:prstDash val="solid"/>
            <a:round/>
            <a:headEnd type="none" w="med" len="med"/>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400" b="1" i="0" u="none" strike="noStrike" cap="none" normalizeH="0" baseline="0">
              <a:ln>
                <a:noFill/>
              </a:ln>
              <a:solidFill>
                <a:schemeClr val="tx1"/>
              </a:solidFill>
              <a:effectLst/>
              <a:latin typeface="Trebuchet MS" pitchFamily="34" charset="0"/>
            </a:endParaRPr>
          </a:p>
        </p:txBody>
      </p:sp>
      <p:pic>
        <p:nvPicPr>
          <p:cNvPr id="3" name="Picture 2"/>
          <p:cNvPicPr>
            <a:picLocks noChangeAspect="1"/>
          </p:cNvPicPr>
          <p:nvPr/>
        </p:nvPicPr>
        <p:blipFill>
          <a:blip r:embed="rId3"/>
          <a:stretch>
            <a:fillRect/>
          </a:stretch>
        </p:blipFill>
        <p:spPr>
          <a:xfrm>
            <a:off x="369960" y="1222498"/>
            <a:ext cx="4753186" cy="1761333"/>
          </a:xfrm>
          <a:prstGeom prst="rect">
            <a:avLst/>
          </a:prstGeom>
        </p:spPr>
      </p:pic>
      <p:sp>
        <p:nvSpPr>
          <p:cNvPr id="6" name="Title 1"/>
          <p:cNvSpPr>
            <a:spLocks noGrp="1"/>
          </p:cNvSpPr>
          <p:nvPr>
            <p:ph type="title"/>
          </p:nvPr>
        </p:nvSpPr>
        <p:spPr>
          <a:xfrm>
            <a:off x="0" y="202812"/>
            <a:ext cx="8092440" cy="369332"/>
          </a:xfrm>
        </p:spPr>
        <p:txBody>
          <a:bodyPr/>
          <a:lstStyle/>
          <a:p>
            <a:r>
              <a:rPr lang="en-GB" dirty="0"/>
              <a:t>Opening </a:t>
            </a:r>
            <a:r>
              <a:rPr lang="en-GB"/>
              <a:t>Keynote Speaker</a:t>
            </a:r>
            <a:endParaRPr lang="en-GB" dirty="0"/>
          </a:p>
        </p:txBody>
      </p:sp>
      <p:sp>
        <p:nvSpPr>
          <p:cNvPr id="5" name="TextBox 4"/>
          <p:cNvSpPr txBox="1"/>
          <p:nvPr/>
        </p:nvSpPr>
        <p:spPr>
          <a:xfrm>
            <a:off x="5123146" y="1502999"/>
            <a:ext cx="3344450" cy="1200329"/>
          </a:xfrm>
          <a:prstGeom prst="rect">
            <a:avLst/>
          </a:prstGeom>
          <a:noFill/>
        </p:spPr>
        <p:txBody>
          <a:bodyPr wrap="square" rtlCol="0">
            <a:spAutoFit/>
          </a:bodyPr>
          <a:lstStyle/>
          <a:p>
            <a:r>
              <a:rPr lang="en-GB" sz="2400" dirty="0">
                <a:solidFill>
                  <a:schemeClr val="bg1"/>
                </a:solidFill>
              </a:rPr>
              <a:t>“Driving Exceptional Outcomes with the Internet of Things”</a:t>
            </a:r>
          </a:p>
        </p:txBody>
      </p:sp>
    </p:spTree>
    <p:extLst>
      <p:ext uri="{BB962C8B-B14F-4D97-AF65-F5344CB8AC3E}">
        <p14:creationId xmlns:p14="http://schemas.microsoft.com/office/powerpoint/2010/main" val="1891174594"/>
      </p:ext>
    </p:extLst>
  </p:cSld>
  <p:clrMapOvr>
    <a:masterClrMapping/>
  </p:clrMapOvr>
  <p:transition spd="med">
    <p:fade/>
  </p:transition>
</p:sld>
</file>

<file path=ppt/theme/theme1.xml><?xml version="1.0" encoding="utf-8"?>
<a:theme xmlns:a="http://schemas.openxmlformats.org/drawingml/2006/main" name="Spirent_2015">
  <a:themeElements>
    <a:clrScheme name="Spirent-2015">
      <a:dk1>
        <a:srgbClr val="45525A"/>
      </a:dk1>
      <a:lt1>
        <a:srgbClr val="FFFFFF"/>
      </a:lt1>
      <a:dk2>
        <a:srgbClr val="948671"/>
      </a:dk2>
      <a:lt2>
        <a:srgbClr val="000000"/>
      </a:lt2>
      <a:accent1>
        <a:srgbClr val="255AA7"/>
      </a:accent1>
      <a:accent2>
        <a:srgbClr val="009EDB"/>
      </a:accent2>
      <a:accent3>
        <a:srgbClr val="6CB33F"/>
      </a:accent3>
      <a:accent4>
        <a:srgbClr val="827390"/>
      </a:accent4>
      <a:accent5>
        <a:srgbClr val="FD4F57"/>
      </a:accent5>
      <a:accent6>
        <a:srgbClr val="FF9F36"/>
      </a:accent6>
      <a:hlink>
        <a:srgbClr val="62B1E6"/>
      </a:hlink>
      <a:folHlink>
        <a:srgbClr val="BBDC00"/>
      </a:folHlink>
    </a:clrScheme>
    <a:fontScheme name="Spirent_201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rebuchet MS"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rebuchet MS" pitchFamily="34" charset="0"/>
          </a:defRPr>
        </a:defPPr>
      </a:lstStyle>
    </a:lnDef>
  </a:objectDefaults>
  <a:extraClrSchemeLst>
    <a:extraClrScheme>
      <a:clrScheme name="Spirent_Horizon 1">
        <a:dk1>
          <a:srgbClr val="21368B"/>
        </a:dk1>
        <a:lt1>
          <a:srgbClr val="FFFFFF"/>
        </a:lt1>
        <a:dk2>
          <a:srgbClr val="0096D6"/>
        </a:dk2>
        <a:lt2>
          <a:srgbClr val="919195"/>
        </a:lt2>
        <a:accent1>
          <a:srgbClr val="3C71B7"/>
        </a:accent1>
        <a:accent2>
          <a:srgbClr val="820053"/>
        </a:accent2>
        <a:accent3>
          <a:srgbClr val="FFFFFF"/>
        </a:accent3>
        <a:accent4>
          <a:srgbClr val="1B2D76"/>
        </a:accent4>
        <a:accent5>
          <a:srgbClr val="AFBBD8"/>
        </a:accent5>
        <a:accent6>
          <a:srgbClr val="75004A"/>
        </a:accent6>
        <a:hlink>
          <a:srgbClr val="00B259"/>
        </a:hlink>
        <a:folHlink>
          <a:srgbClr val="8DC63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759C405A343074687CD4A18E34EF363" ma:contentTypeVersion="0" ma:contentTypeDescription="Create a new document." ma:contentTypeScope="" ma:versionID="b17dc3f38f6e28323073d20dab4a2294">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5FE548-D476-450C-8CC7-D0B2EF2AD986}">
  <ds:schemaRefs>
    <ds:schemaRef ds:uri="http://schemas.microsoft.com/sharepoint/v3/contenttype/forms"/>
  </ds:schemaRefs>
</ds:datastoreItem>
</file>

<file path=customXml/itemProps2.xml><?xml version="1.0" encoding="utf-8"?>
<ds:datastoreItem xmlns:ds="http://schemas.openxmlformats.org/officeDocument/2006/customXml" ds:itemID="{73EF4709-E2D2-428A-91B7-55B8F4B5AAB9}">
  <ds:schemaRefs>
    <ds:schemaRef ds:uri="http://purl.org/dc/dcmitype/"/>
    <ds:schemaRef ds:uri="http://www.w3.org/XML/1998/namespace"/>
    <ds:schemaRef ds:uri="http://purl.org/dc/term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E1D76188-90B5-482B-B776-7C78C81FFC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Spirent 2015 Spirent PowerPoint Template_16x9</Template>
  <TotalTime>3755</TotalTime>
  <Words>464</Words>
  <Application>Microsoft Office PowerPoint</Application>
  <PresentationFormat>On-screen Show (16:9)</PresentationFormat>
  <Paragraphs>85</Paragraphs>
  <Slides>12</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Segoe UI</vt:lpstr>
      <vt:lpstr>Segoe UI Light</vt:lpstr>
      <vt:lpstr>Symbol</vt:lpstr>
      <vt:lpstr>Trebuchet MS</vt:lpstr>
      <vt:lpstr>Wingdings</vt:lpstr>
      <vt:lpstr>Wingdings 2</vt:lpstr>
      <vt:lpstr>Spirent_2015</vt:lpstr>
      <vt:lpstr>PowerPoint Presentation</vt:lpstr>
      <vt:lpstr>PowerPoint Presentation</vt:lpstr>
      <vt:lpstr>PowerPoint Presentation</vt:lpstr>
      <vt:lpstr>Successful Series of Virtual Conferences</vt:lpstr>
      <vt:lpstr>Challenges</vt:lpstr>
      <vt:lpstr>Solutions Wanted</vt:lpstr>
      <vt:lpstr>Application Verticals</vt:lpstr>
      <vt:lpstr>Application Verticals</vt:lpstr>
      <vt:lpstr>Application Verticals</vt:lpstr>
      <vt:lpstr>PowerPoint Presentation</vt:lpstr>
      <vt:lpstr>Keynote Speakers (later in the day)</vt:lpstr>
      <vt:lpstr>Opening Keynote Speaker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Douglas</dc:creator>
  <cp:lastModifiedBy>Mortimer, Bill</cp:lastModifiedBy>
  <cp:revision>205</cp:revision>
  <cp:lastPrinted>2016-12-01T12:31:11Z</cp:lastPrinted>
  <dcterms:created xsi:type="dcterms:W3CDTF">2015-08-28T12:56:12Z</dcterms:created>
  <dcterms:modified xsi:type="dcterms:W3CDTF">2016-12-01T13:33:09Z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0x0101005759C405A343074687CD4A18E34EF363</vt:lpwstr>
  </property>
</Properties>
</file>